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62" r:id="rId3"/>
    <p:sldId id="263" r:id="rId4"/>
    <p:sldId id="264" r:id="rId5"/>
    <p:sldId id="265" r:id="rId6"/>
    <p:sldId id="291" r:id="rId7"/>
    <p:sldId id="266" r:id="rId8"/>
    <p:sldId id="267" r:id="rId9"/>
    <p:sldId id="268" r:id="rId10"/>
    <p:sldId id="269" r:id="rId11"/>
    <p:sldId id="292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6" autoAdjust="0"/>
    <p:restoredTop sz="94709" autoAdjust="0"/>
  </p:normalViewPr>
  <p:slideViewPr>
    <p:cSldViewPr>
      <p:cViewPr>
        <p:scale>
          <a:sx n="70" d="100"/>
          <a:sy n="70" d="100"/>
        </p:scale>
        <p:origin x="-108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689C-2351-4C6B-BBBC-8B9468826AFC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201D9-5559-478C-AD80-D3AC98B17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7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8525-BC04-4AB2-B000-8DBDFDBD75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8525-BC04-4AB2-B000-8DBDFDBD75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8525-BC04-4AB2-B000-8DBDFDBD75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8525-BC04-4AB2-B000-8DBDFDBD75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8525-BC04-4AB2-B000-8DBDFDBD752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8525-BC04-4AB2-B000-8DBDFDBD752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image" Target="../media/image41.png"/><Relationship Id="rId1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image" Target="../media/image55.png"/><Relationship Id="rId5" Type="http://schemas.openxmlformats.org/officeDocument/2006/relationships/image" Target="../media/image15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slide" Target="slide29.xml"/><Relationship Id="rId10" Type="http://schemas.openxmlformats.org/officeDocument/2006/relationships/image" Target="../media/image62.png"/><Relationship Id="rId4" Type="http://schemas.openxmlformats.org/officeDocument/2006/relationships/image" Target="../media/image57.jpeg"/><Relationship Id="rId9" Type="http://schemas.openxmlformats.org/officeDocument/2006/relationships/image" Target="../media/image61.png"/><Relationship Id="rId1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td1.mycdn.me/image?id=857735867492&amp;t=20&amp;plc=WEB&amp;tkn=*fGgYTIkTmCUQUdyWAWAsL8DqOdY" TargetMode="External"/><Relationship Id="rId13" Type="http://schemas.openxmlformats.org/officeDocument/2006/relationships/hyperlink" Target="http://www.playcast.ru/uploads/2013/11/24/6655622.png" TargetMode="External"/><Relationship Id="rId18" Type="http://schemas.openxmlformats.org/officeDocument/2006/relationships/hyperlink" Target="http://abload.de/img/horse-png214rvq2h.png" TargetMode="External"/><Relationship Id="rId3" Type="http://schemas.openxmlformats.org/officeDocument/2006/relationships/hyperlink" Target="http://img0.liveinternet.ru/images/attach/c/2/69/537/69537753_08.png" TargetMode="External"/><Relationship Id="rId21" Type="http://schemas.openxmlformats.org/officeDocument/2006/relationships/hyperlink" Target="http://i488.photobucket.com/albums/rr249/STACIA_GIRL_2009/ANIMALES/DOGS/CATS/FARM/PIG.png" TargetMode="External"/><Relationship Id="rId7" Type="http://schemas.openxmlformats.org/officeDocument/2006/relationships/hyperlink" Target="http://kira-scrap.ru/dir/jivotnie/medvedi_volki_lisy/381" TargetMode="External"/><Relationship Id="rId12" Type="http://schemas.openxmlformats.org/officeDocument/2006/relationships/hyperlink" Target="https://userscontent2.emaze.com/images/ed97967e-8d15-4f05-9d15-0bed67ac24d4/58613835736253097c64eee1907d92f6.png" TargetMode="External"/><Relationship Id="rId17" Type="http://schemas.openxmlformats.org/officeDocument/2006/relationships/hyperlink" Target="http://pre11.deviantart.net/cb24/th/pre/f/2011/253/0/8/089e1e7263a88ee95db0304597d59f10-d49eooa.png" TargetMode="External"/><Relationship Id="rId2" Type="http://schemas.openxmlformats.org/officeDocument/2006/relationships/hyperlink" Target="http://www.playcast.ru/uploads/2017/11/28/24002470.png" TargetMode="External"/><Relationship Id="rId16" Type="http://schemas.openxmlformats.org/officeDocument/2006/relationships/hyperlink" Target="http://img-fotki.yandex.ru/get/9805/16969765.201/0_8cda1_4764e03b_orig.png" TargetMode="External"/><Relationship Id="rId20" Type="http://schemas.openxmlformats.org/officeDocument/2006/relationships/hyperlink" Target="https://www.rastishka.ru/parent/uploads/cache/news_single_front/parent/uploads/images/articles/rastishka_farm_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0-tub-ru.yandex.net/i?id=6d002246b9ef8f9fd9a8118d04726fda&amp;n=13" TargetMode="External"/><Relationship Id="rId11" Type="http://schemas.openxmlformats.org/officeDocument/2006/relationships/hyperlink" Target="https://img-fotki.yandex.ru/get/9224/134091466.89/0_b90fd_5f88e1a0_S" TargetMode="External"/><Relationship Id="rId5" Type="http://schemas.openxmlformats.org/officeDocument/2006/relationships/hyperlink" Target="http://www.playcast.ru/uploads/2016/12/19/20954230.png" TargetMode="External"/><Relationship Id="rId15" Type="http://schemas.openxmlformats.org/officeDocument/2006/relationships/hyperlink" Target="http://img-fotki.yandex.ru/get/6814/66124276.275/0_ba937_e4f63bb0_S.png" TargetMode="External"/><Relationship Id="rId23" Type="http://schemas.openxmlformats.org/officeDocument/2006/relationships/slide" Target="slide33.xml"/><Relationship Id="rId10" Type="http://schemas.openxmlformats.org/officeDocument/2006/relationships/hyperlink" Target="http://1.bp.blogspot.com/-ROqN1Zto1lU/UKphxNCb2DI/AAAAAAAAAzQ/QUDETs4tUgU/s1600/mod_article26465676_8.png" TargetMode="External"/><Relationship Id="rId19" Type="http://schemas.openxmlformats.org/officeDocument/2006/relationships/hyperlink" Target="http://ds04.infourok.ru/uploads/ex/0864/0008323b-38e86593/img2.jpg" TargetMode="External"/><Relationship Id="rId4" Type="http://schemas.openxmlformats.org/officeDocument/2006/relationships/hyperlink" Target="http://img1.liveinternet.ru/images/attach/c/1/62/114/62114799_1280445425_20.png" TargetMode="External"/><Relationship Id="rId9" Type="http://schemas.openxmlformats.org/officeDocument/2006/relationships/hyperlink" Target="http://www.playcast.ru/uploads/2015/10/05/15330310.png" TargetMode="External"/><Relationship Id="rId14" Type="http://schemas.openxmlformats.org/officeDocument/2006/relationships/hyperlink" Target="https://im0-tub-ru.yandex.net/i?id=2ef4d419f33616e63e49262b1680dd2d&amp;n=13" TargetMode="External"/><Relationship Id="rId22" Type="http://schemas.openxmlformats.org/officeDocument/2006/relationships/hyperlink" Target="http://kira-scrap.ru/dir/jivotnie/domashnie_zhivotnye/384?YIc0Ci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95536" y="764704"/>
            <a:ext cx="8352928" cy="5760640"/>
            <a:chOff x="395536" y="764704"/>
            <a:chExt cx="8352928" cy="5760640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395536" y="764704"/>
              <a:ext cx="4104456" cy="7200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cs typeface="Times New Roman" pitchFamily="18" charset="0"/>
                </a:rPr>
                <a:t>Домашние животные</a:t>
              </a:r>
              <a:endParaRPr lang="ru-RU" sz="2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4591590" y="764704"/>
              <a:ext cx="4146484" cy="7200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cs typeface="Times New Roman" pitchFamily="18" charset="0"/>
                </a:rPr>
                <a:t>Дикие животные</a:t>
              </a:r>
              <a:endParaRPr lang="ru-RU" sz="2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1268760"/>
              <a:ext cx="8352928" cy="52565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442244" y="5643578"/>
              <a:ext cx="4104456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Правила использования презентации</a:t>
              </a:r>
              <a:endParaRPr lang="ru-RU" sz="16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>
              <a:hlinkClick r:id="rId5" action="ppaction://hlinksldjump"/>
            </p:cNvPr>
            <p:cNvSpPr/>
            <p:nvPr/>
          </p:nvSpPr>
          <p:spPr>
            <a:xfrm>
              <a:off x="4602494" y="5643578"/>
              <a:ext cx="4104456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Проверь себя</a:t>
              </a:r>
              <a:endParaRPr lang="ru-RU" sz="16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7224" y="1571612"/>
              <a:ext cx="7500990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Животные и их </a:t>
              </a:r>
            </a:p>
            <a:p>
              <a:pPr algn="ctr"/>
              <a:r>
                <a:rPr lang="ru-RU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детеныши</a:t>
              </a:r>
              <a:endPara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" name="Скругленный прямоугольник 10">
              <a:hlinkClick r:id="rId6" action="ppaction://hlinksldjump"/>
            </p:cNvPr>
            <p:cNvSpPr/>
            <p:nvPr/>
          </p:nvSpPr>
          <p:spPr>
            <a:xfrm>
              <a:off x="2500298" y="6072206"/>
              <a:ext cx="4104456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Используемые источники</a:t>
              </a:r>
              <a:endParaRPr lang="ru-RU" sz="16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500562" y="4143380"/>
              <a:ext cx="4033018" cy="13573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Воспитатели:</a:t>
              </a:r>
            </a:p>
            <a:p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Бодрикова </a:t>
              </a: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Ольга </a:t>
              </a: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Николаевна,</a:t>
              </a:r>
              <a:endParaRPr lang="ru-RU" sz="1600" dirty="0" smtClean="0">
                <a:solidFill>
                  <a:schemeClr val="tx1"/>
                </a:solidFill>
                <a:cs typeface="Times New Roman" pitchFamily="18" charset="0"/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Тверитина Наталья Андреевна</a:t>
              </a:r>
              <a:endParaRPr lang="ru-RU" sz="1600" dirty="0" smtClean="0">
                <a:solidFill>
                  <a:schemeClr val="tx1"/>
                </a:solidFill>
                <a:cs typeface="Times New Roman" pitchFamily="18" charset="0"/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МБДОУ № 11 «Одуванчик»</a:t>
              </a:r>
            </a:p>
            <a:p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Кемеровская обл., Мысковский ГО</a:t>
              </a:r>
              <a:endParaRPr lang="ru-RU" sz="16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Поросенок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786190"/>
            <a:ext cx="3071834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Кто копает землю носом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Круглым пяточком курносым?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Кто хрю-хрю, кричи спросонок?</a:t>
            </a:r>
          </a:p>
          <a:p>
            <a:pPr algn="ctr"/>
            <a:r>
              <a:rPr lang="ru-RU" sz="1600" dirty="0" smtClean="0"/>
              <a:t>Ну конечно, 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928802"/>
            <a:ext cx="2857520" cy="302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abload.de/img/horse-png214rvq2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85860"/>
            <a:ext cx="4010025" cy="4762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Жеребенок</a:t>
            </a:r>
            <a:endParaRPr lang="ru-RU" sz="24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786190"/>
            <a:ext cx="3071834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Он поскачет под седлом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Только это всё потом.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Он пока ещё ребёнок.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Кто же это? .....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929586" y="5572140"/>
            <a:ext cx="1043608" cy="1146428"/>
            <a:chOff x="214282" y="5429264"/>
            <a:chExt cx="1043608" cy="1146428"/>
          </a:xfrm>
        </p:grpSpPr>
        <p:sp>
          <p:nvSpPr>
            <p:cNvPr id="12" name="Управляющая кнопка: возврат 11">
              <a:hlinkClick r:id="rId3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42844" y="5572140"/>
            <a:ext cx="1043608" cy="1146428"/>
            <a:chOff x="7858148" y="5500702"/>
            <a:chExt cx="1043608" cy="1146428"/>
          </a:xfrm>
        </p:grpSpPr>
        <p:sp>
          <p:nvSpPr>
            <p:cNvPr id="14" name="Управляющая кнопка: возврат 13">
              <a:hlinkClick r:id="rId4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Мууу</a:t>
            </a:r>
            <a:r>
              <a:rPr lang="ru-RU" sz="1600" dirty="0" smtClean="0">
                <a:solidFill>
                  <a:schemeClr val="tx1"/>
                </a:solidFill>
              </a:rPr>
              <a:t>, я маме прокричу,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Молочка скорей хочу,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Ведь я маленький ребёнок,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Вы узнали? Я …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Теленок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1643050"/>
            <a:ext cx="3429024" cy="370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95536" y="783806"/>
            <a:ext cx="4104456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Домашние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1738" y="626680"/>
            <a:ext cx="414648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Дикие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846" y="1285860"/>
            <a:ext cx="8352928" cy="51851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32133" y="1124744"/>
            <a:ext cx="41040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4786314" y="2214554"/>
            <a:ext cx="357076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Животные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1071538" y="4357694"/>
            <a:ext cx="3598690" cy="12858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Детеныши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Управляющая кнопка: возврат 11">
            <a:hlinkClick r:id="rId5" action="ppaction://hlinksldjump" highlightClick="1"/>
          </p:cNvPr>
          <p:cNvSpPr/>
          <p:nvPr/>
        </p:nvSpPr>
        <p:spPr>
          <a:xfrm>
            <a:off x="7572396" y="5214950"/>
            <a:ext cx="1042416" cy="754384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2396" y="5929330"/>
            <a:ext cx="104360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abic Typesetting" pitchFamily="66" charset="-78"/>
              </a:rPr>
              <a:t>на главную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4944" y="1214422"/>
            <a:ext cx="362008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Медведь</a:t>
            </a:r>
            <a:endParaRPr lang="ru-RU" sz="24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Летом ходит без дороги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Возле сосен и берез,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 зимой он спит в берлоге,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 мороза прячет нос.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Волк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собаку он похож.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Зубы острые, как нож.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луну повыл и смолк.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охоту вышел … 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285860"/>
            <a:ext cx="3862117" cy="39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Лиса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Хвост пушистый бережёт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зверюшек стережёт: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Знают, рыжую в лесу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Очень хитрую…</a:t>
            </a:r>
            <a:endParaRPr lang="ru-RU" sz="1600" dirty="0"/>
          </a:p>
        </p:txBody>
      </p:sp>
      <p:pic>
        <p:nvPicPr>
          <p:cNvPr id="5125" name="Picture 5" descr="звер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500174"/>
            <a:ext cx="4357718" cy="381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Белка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Хожу в пушистой шубке,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Живу в густом лесу.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лесу на старом дубе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Орешки я грызу.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429124" y="1643050"/>
            <a:ext cx="3213091" cy="37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7929586" y="5429264"/>
            <a:ext cx="1043608" cy="1146428"/>
            <a:chOff x="214282" y="5429264"/>
            <a:chExt cx="1043608" cy="1146428"/>
          </a:xfrm>
        </p:grpSpPr>
        <p:sp>
          <p:nvSpPr>
            <p:cNvPr id="12" name="Управляющая кнопка: возврат 11">
              <a:hlinkClick r:id="rId3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214282" y="5500702"/>
            <a:ext cx="1043608" cy="1146428"/>
            <a:chOff x="7858148" y="5500702"/>
            <a:chExt cx="1043608" cy="1146428"/>
          </a:xfrm>
        </p:grpSpPr>
        <p:sp>
          <p:nvSpPr>
            <p:cNvPr id="14" name="Управляющая кнопка: возврат 13">
              <a:hlinkClick r:id="rId4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642910" y="3786190"/>
            <a:ext cx="314327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Длинные уши, зовется косой,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Он боится быть пойман лисой,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Скачет, петляет, но это не танец,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Так удирает от хищников...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Заяц</a:t>
            </a:r>
            <a:endParaRPr lang="ru-RU" sz="2400" dirty="0"/>
          </a:p>
        </p:txBody>
      </p:sp>
      <p:sp>
        <p:nvSpPr>
          <p:cNvPr id="9222" name="AutoShape 6" descr="https://media.istockphoto.com/photos/hare-picture-id486069827?k=6&amp;m=486069827&amp;s=612x612&amp;w=0&amp;h=WU2opyakFaq7afXmP9ZkzILnV3t_wcEf_EN8GMCQutY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media.istockphoto.com/photos/hare-picture-id486069827?k=6&amp;m=486069827&amp;s=612x612&amp;w=0&amp;h=WU2opyakFaq7afXmP9ZkzILnV3t_wcEf_EN8GMCQutY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img-fotki.yandex.ru/get/9224/134091466.89/0_b90fd_5f88e1a0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71612"/>
            <a:ext cx="2928958" cy="399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Медвежонок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Пряча ветки за туманом,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Между сосен- великанов.</a:t>
            </a:r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Сосны хмурятся спросонок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Спит в берлоге …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357298"/>
            <a:ext cx="4643470" cy="407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28596" y="642918"/>
            <a:ext cx="4104456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Домашние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626122" y="764704"/>
            <a:ext cx="414648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Дикие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352928" cy="5256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4498" y="1142984"/>
            <a:ext cx="4071966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572000" y="4286256"/>
            <a:ext cx="3598690" cy="12858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Детеныши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857224" y="2143116"/>
            <a:ext cx="357076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Животные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571472" y="5143512"/>
            <a:ext cx="1043608" cy="1146428"/>
            <a:chOff x="7858148" y="5500702"/>
            <a:chExt cx="1043608" cy="1146428"/>
          </a:xfrm>
        </p:grpSpPr>
        <p:sp>
          <p:nvSpPr>
            <p:cNvPr id="9" name="Управляющая кнопка: возврат 8">
              <a:hlinkClick r:id="rId6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Волчонок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Только вылез из пеленок,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Он пока не волк - ….</a:t>
            </a:r>
            <a:endParaRPr lang="ru-RU" sz="1600" dirty="0"/>
          </a:p>
        </p:txBody>
      </p:sp>
      <p:pic>
        <p:nvPicPr>
          <p:cNvPr id="7170" name="Picture 2" descr="http://www.playcast.ru/uploads/2013/11/24/66556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378621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Лисенок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Родился весной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 старой сосной.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норе между кочек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рыжий комочек.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500174"/>
            <a:ext cx="3071834" cy="38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Бельчонок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3786190"/>
            <a:ext cx="2950618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Рыж мой хвост, хитры глаза,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Но я вовсе не лиса!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Вот такой </a:t>
            </a:r>
            <a:r>
              <a:rPr lang="ru-RU" sz="1600" dirty="0" err="1" smtClean="0">
                <a:solidFill>
                  <a:schemeClr val="tx1"/>
                </a:solidFill>
              </a:rPr>
              <a:t>озорничонок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Шустрый маленький … </a:t>
            </a:r>
            <a:endParaRPr lang="ru-RU" sz="1600" dirty="0"/>
          </a:p>
        </p:txBody>
      </p:sp>
      <p:pic>
        <p:nvPicPr>
          <p:cNvPr id="38914" name="Picture 2" descr="http://img0.liveinternet.ru/images/attach/c/2/69/537/69537753_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116113" y="1785926"/>
            <a:ext cx="427352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/>
          <p:nvPr/>
        </p:nvGrpSpPr>
        <p:grpSpPr>
          <a:xfrm>
            <a:off x="7929586" y="5572140"/>
            <a:ext cx="1043608" cy="1146428"/>
            <a:chOff x="214282" y="5429264"/>
            <a:chExt cx="1043608" cy="1146428"/>
          </a:xfrm>
        </p:grpSpPr>
        <p:sp>
          <p:nvSpPr>
            <p:cNvPr id="12" name="Управляющая кнопка: возврат 11">
              <a:hlinkClick r:id="rId3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214282" y="5572140"/>
            <a:ext cx="1043608" cy="1146428"/>
            <a:chOff x="7858148" y="5500702"/>
            <a:chExt cx="1043608" cy="1146428"/>
          </a:xfrm>
        </p:grpSpPr>
        <p:sp>
          <p:nvSpPr>
            <p:cNvPr id="14" name="Управляющая кнопка: возврат 13">
              <a:hlinkClick r:id="rId4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642910" y="3786190"/>
            <a:ext cx="314327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Маленький комочек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Прячется под ёлкой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Только куцый хвостик,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Чуть дрожит легонько.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Зайчонок</a:t>
            </a:r>
            <a:endParaRPr lang="ru-RU" sz="2400" dirty="0"/>
          </a:p>
        </p:txBody>
      </p:sp>
      <p:sp>
        <p:nvSpPr>
          <p:cNvPr id="9222" name="AutoShape 6" descr="https://media.istockphoto.com/photos/hare-picture-id486069827?k=6&amp;m=486069827&amp;s=612x612&amp;w=0&amp;h=WU2opyakFaq7afXmP9ZkzILnV3t_wcEf_EN8GMCQutY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media.istockphoto.com/photos/hare-picture-id486069827?k=6&amp;m=486069827&amp;s=612x612&amp;w=0&amp;h=WU2opyakFaq7afXmP9ZkzILnV3t_wcEf_EN8GMCQutY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img-fotki.yandex.ru/get/9224/134091466.89/0_b90fd_5f88e1a0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http://img-fotki.yandex.ru/get/6814/66124276.275/0_ba937_e4f63bb0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3116"/>
            <a:ext cx="2611918" cy="238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785794"/>
            <a:ext cx="8643998" cy="2786082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just"/>
            <a:r>
              <a:rPr lang="ru-RU" sz="1400" dirty="0" smtClean="0"/>
              <a:t>Шаг 1. Выбираем показ слайдов «С начала», на экране появится табло с изображением тематической папки в которой две вкладки  (Рис.1) </a:t>
            </a:r>
          </a:p>
          <a:p>
            <a:pPr algn="just"/>
            <a:r>
              <a:rPr lang="ru-RU" sz="1400" dirty="0" smtClean="0"/>
              <a:t>Шаг 2. Выбираем заинтересовавшую вас тему и нажатием на вкладку вы попадаете в нужный раздел (Рис.2). Далее выбираете нужный подраздел, изучаете (Рис.3).</a:t>
            </a:r>
          </a:p>
          <a:p>
            <a:pPr algn="just"/>
            <a:r>
              <a:rPr lang="ru-RU" sz="1400" dirty="0" smtClean="0"/>
              <a:t>Шаг 3. Чтобы полностью изучить раздел, вам необходимо переходить на следующий слайд нажав на стрелку «Читать далее». На последнем слайде раздела стрелка отсутствует, но есть две кнопки возврата (Рис.4), с помощью которых вы можете вернуться на главную страницу или на страницу раздела, с которого вы начали изучение материала. </a:t>
            </a:r>
          </a:p>
          <a:p>
            <a:pPr algn="just"/>
            <a:r>
              <a:rPr lang="ru-RU" sz="1400" dirty="0" smtClean="0"/>
              <a:t>Шаг 4. Изучив все разделы, вам предлагается перейти на главную страницу и ответить на вопросы по изученной теме. Для этого перейти по кнопке возврата с последнего изученного слайда на главную страницу, выбрать вкладку «Проверь себя» (Рис.5) и ответить на вопросы. Изучать материалы вы можете не по порядку, а переходя из вкладки во вкладку, т.к. просмотренные разделы будут выделяться (Рис.6).</a:t>
            </a:r>
            <a:endParaRPr lang="ru-RU" sz="1400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144709" y="5542323"/>
            <a:ext cx="1043608" cy="1146428"/>
            <a:chOff x="214282" y="5572140"/>
            <a:chExt cx="1043608" cy="1146428"/>
          </a:xfrm>
        </p:grpSpPr>
        <p:sp>
          <p:nvSpPr>
            <p:cNvPr id="14" name="Управляющая кнопка: возврат 13">
              <a:hlinkClick r:id="rId3" action="ppaction://hlinksldjump" highlightClick="1"/>
            </p:cNvPr>
            <p:cNvSpPr/>
            <p:nvPr/>
          </p:nvSpPr>
          <p:spPr>
            <a:xfrm>
              <a:off x="214282" y="5572140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4282" y="6286520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928794" y="357166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Правила использования презентации</a:t>
            </a:r>
            <a:endParaRPr lang="ru-RU" sz="2400" dirty="0"/>
          </a:p>
        </p:txBody>
      </p:sp>
      <p:sp>
        <p:nvSpPr>
          <p:cNvPr id="9222" name="AutoShape 6" descr="https://media.istockphoto.com/photos/hare-picture-id486069827?k=6&amp;m=486069827&amp;s=612x612&amp;w=0&amp;h=WU2opyakFaq7afXmP9ZkzILnV3t_wcEf_EN8GMCQutY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media.istockphoto.com/photos/hare-picture-id486069827?k=6&amp;m=486069827&amp;s=612x612&amp;w=0&amp;h=WU2opyakFaq7afXmP9ZkzILnV3t_wcEf_EN8GMCQutY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img-fotki.yandex.ru/get/9224/134091466.89/0_b90fd_5f88e1a0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752603" y="3637713"/>
            <a:ext cx="8094467" cy="3065010"/>
            <a:chOff x="752603" y="3637713"/>
            <a:chExt cx="8094467" cy="306501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777204" y="3651219"/>
              <a:ext cx="785818" cy="217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Рис.1</a:t>
              </a:r>
              <a:endPara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abic Typesetting" pitchFamily="66" charset="-78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275622" y="3637713"/>
              <a:ext cx="785818" cy="217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Рис.3</a:t>
              </a:r>
              <a:endPara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abic Typesetting" pitchFamily="66" charset="-78"/>
              </a:endParaRPr>
            </a:p>
          </p:txBody>
        </p:sp>
        <p:grpSp>
          <p:nvGrpSpPr>
            <p:cNvPr id="46" name="Группа 40"/>
            <p:cNvGrpSpPr/>
            <p:nvPr/>
          </p:nvGrpSpPr>
          <p:grpSpPr>
            <a:xfrm>
              <a:off x="3461843" y="3637713"/>
              <a:ext cx="1813515" cy="1474314"/>
              <a:chOff x="3357554" y="3643314"/>
              <a:chExt cx="1813515" cy="1474314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4385251" y="3643314"/>
                <a:ext cx="785818" cy="21773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Рис.2</a:t>
                </a:r>
                <a:endPara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endParaRPr>
              </a:p>
            </p:txBody>
          </p:sp>
          <p:pic>
            <p:nvPicPr>
              <p:cNvPr id="81" name="Picture 2"/>
              <p:cNvPicPr preferRelativeResize="0"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357554" y="3857628"/>
                <a:ext cx="1800000" cy="1260000"/>
              </a:xfrm>
              <a:prstGeom prst="rect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82" name="Овал 81"/>
              <p:cNvSpPr/>
              <p:nvPr/>
            </p:nvSpPr>
            <p:spPr>
              <a:xfrm>
                <a:off x="3477990" y="4237258"/>
                <a:ext cx="785818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3" name="Скругленный прямоугольник 82"/>
            <p:cNvSpPr/>
            <p:nvPr/>
          </p:nvSpPr>
          <p:spPr>
            <a:xfrm>
              <a:off x="5355178" y="5209349"/>
              <a:ext cx="785818" cy="217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Рис.5</a:t>
              </a:r>
              <a:endPara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abic Typesetting" pitchFamily="66" charset="-78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5213778" y="6423795"/>
              <a:ext cx="857256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/>
            <p:cNvPicPr preferRelativeResize="0">
              <a:picLocks noChangeArrowheads="1"/>
            </p:cNvPicPr>
            <p:nvPr/>
          </p:nvPicPr>
          <p:blipFill>
            <a:blip r:embed="rId5" cstate="print"/>
            <a:srcRect l="31640" t="21485" r="16211" b="14062"/>
            <a:stretch>
              <a:fillRect/>
            </a:stretch>
          </p:blipFill>
          <p:spPr bwMode="auto">
            <a:xfrm>
              <a:off x="4327779" y="5419896"/>
              <a:ext cx="1800000" cy="1260000"/>
            </a:xfrm>
            <a:prstGeom prst="rect">
              <a:avLst/>
            </a:prstGeom>
            <a:noFill/>
            <a:ln w="222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2" name="Picture 2"/>
            <p:cNvPicPr preferRelativeResize="0">
              <a:picLocks noChangeArrowheads="1"/>
            </p:cNvPicPr>
            <p:nvPr/>
          </p:nvPicPr>
          <p:blipFill>
            <a:blip r:embed="rId5" cstate="print"/>
            <a:srcRect l="31640" t="21485" r="16211" b="14062"/>
            <a:stretch>
              <a:fillRect/>
            </a:stretch>
          </p:blipFill>
          <p:spPr bwMode="auto">
            <a:xfrm>
              <a:off x="752603" y="3857628"/>
              <a:ext cx="1800000" cy="1260000"/>
            </a:xfrm>
            <a:prstGeom prst="rect">
              <a:avLst/>
            </a:prstGeom>
            <a:noFill/>
            <a:ln w="222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4" name="Picture 6"/>
            <p:cNvPicPr preferRelativeResize="0"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247925" y="3859129"/>
              <a:ext cx="1800000" cy="1260000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45" name="Скругленный прямоугольник 44"/>
            <p:cNvSpPr/>
            <p:nvPr/>
          </p:nvSpPr>
          <p:spPr>
            <a:xfrm>
              <a:off x="8061252" y="5209349"/>
              <a:ext cx="785818" cy="217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Рис.6</a:t>
              </a:r>
              <a:endPara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abic Typesetting" pitchFamily="66" charset="-78"/>
              </a:endParaRPr>
            </a:p>
          </p:txBody>
        </p:sp>
        <p:pic>
          <p:nvPicPr>
            <p:cNvPr id="47" name="Picture 5"/>
            <p:cNvPicPr preferRelativeResize="0"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033743" y="5423663"/>
              <a:ext cx="1800000" cy="1260000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48" name="Овал 47"/>
            <p:cNvSpPr/>
            <p:nvPr/>
          </p:nvSpPr>
          <p:spPr>
            <a:xfrm>
              <a:off x="7390933" y="4852913"/>
              <a:ext cx="571504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2604530" y="5209349"/>
              <a:ext cx="785818" cy="217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Рис.4</a:t>
              </a:r>
              <a:endPara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abic Typesetting" pitchFamily="66" charset="-78"/>
              </a:endParaRPr>
            </a:p>
          </p:txBody>
        </p:sp>
        <p:pic>
          <p:nvPicPr>
            <p:cNvPr id="77" name="Picture 7"/>
            <p:cNvPicPr preferRelativeResize="0"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74818" y="5423663"/>
              <a:ext cx="1800000" cy="1260000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8" name="Овал 77"/>
            <p:cNvSpPr/>
            <p:nvPr/>
          </p:nvSpPr>
          <p:spPr>
            <a:xfrm>
              <a:off x="1561170" y="6416971"/>
              <a:ext cx="285752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3109136" y="6410147"/>
              <a:ext cx="285752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7105181" y="5758413"/>
              <a:ext cx="928694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829267" y="3980823"/>
              <a:ext cx="785818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674799" y="3980823"/>
              <a:ext cx="785818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256473" y="6437672"/>
              <a:ext cx="755760" cy="1169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 preferRelativeResize="0">
              <a:picLocks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1603692" y="4588052"/>
              <a:ext cx="832186" cy="268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2"/>
            <p:cNvPicPr preferRelativeResize="0">
              <a:picLocks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5193199" y="6163522"/>
              <a:ext cx="832186" cy="268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85720" y="764704"/>
            <a:ext cx="8858280" cy="5760640"/>
            <a:chOff x="285720" y="764704"/>
            <a:chExt cx="8858280" cy="5760640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395536" y="764704"/>
              <a:ext cx="4104456" cy="7200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cs typeface="Times New Roman" pitchFamily="18" charset="0"/>
                </a:rPr>
                <a:t>Домашние животные</a:t>
              </a:r>
              <a:endParaRPr lang="ru-RU" sz="2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4601738" y="764704"/>
              <a:ext cx="4146484" cy="7200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cs typeface="Times New Roman" pitchFamily="18" charset="0"/>
                </a:rPr>
                <a:t>Дикие животные</a:t>
              </a:r>
              <a:endParaRPr lang="ru-RU" sz="2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1268760"/>
              <a:ext cx="8352928" cy="52565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5720" y="2857496"/>
              <a:ext cx="885828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Проверь себя</a:t>
              </a:r>
              <a:endPara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571472" y="5143512"/>
            <a:ext cx="1043608" cy="1146428"/>
            <a:chOff x="7858148" y="5500702"/>
            <a:chExt cx="1043608" cy="1146428"/>
          </a:xfrm>
        </p:grpSpPr>
        <p:sp>
          <p:nvSpPr>
            <p:cNvPr id="8" name="Управляющая кнопка: возврат 7">
              <a:hlinkClick r:id="rId4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28596" y="642918"/>
            <a:ext cx="4104456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Домашние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601738" y="764704"/>
            <a:ext cx="414648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Дикие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352928" cy="5256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4498" y="1142984"/>
            <a:ext cx="4071966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14876" y="3500438"/>
            <a:ext cx="3598690" cy="12858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Кто здесь лишний?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857224" y="2143116"/>
            <a:ext cx="357076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Чей малыш?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571472" y="5143512"/>
            <a:ext cx="1043608" cy="1146428"/>
            <a:chOff x="7858148" y="5500702"/>
            <a:chExt cx="1043608" cy="1146428"/>
          </a:xfrm>
        </p:grpSpPr>
        <p:sp>
          <p:nvSpPr>
            <p:cNvPr id="9" name="Управляющая кнопка: возврат 8">
              <a:hlinkClick r:id="rId6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2071670" y="1500174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Проверь себя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805/16969765.201/0_8cda1_4764e03b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128790" y="285728"/>
            <a:ext cx="1943540" cy="1714512"/>
          </a:xfrm>
          <a:prstGeom prst="rect">
            <a:avLst/>
          </a:prstGeom>
          <a:noFill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3286124"/>
            <a:ext cx="1179017" cy="157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14678" y="1714488"/>
            <a:ext cx="3143272" cy="2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0"/>
            <a:ext cx="372030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11"/>
          <p:cNvGrpSpPr/>
          <p:nvPr/>
        </p:nvGrpSpPr>
        <p:grpSpPr>
          <a:xfrm>
            <a:off x="7929586" y="5429264"/>
            <a:ext cx="1043608" cy="1146428"/>
            <a:chOff x="214282" y="5429264"/>
            <a:chExt cx="1043608" cy="1146428"/>
          </a:xfrm>
        </p:grpSpPr>
        <p:sp>
          <p:nvSpPr>
            <p:cNvPr id="14" name="Управляющая кнопка: возврат 13">
              <a:hlinkClick r:id="rId6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1214422"/>
            <a:ext cx="1214414" cy="14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857628"/>
            <a:ext cx="3214678" cy="27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214290"/>
            <a:ext cx="857256" cy="9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5143512"/>
            <a:ext cx="9445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2888" y="3116969"/>
            <a:ext cx="987344" cy="10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4786322"/>
            <a:ext cx="134143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9362E-6 L -0.51233 0.5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9769E-7 L -0.50105 0.371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951E-6 L 0.29462 -0.676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7169E-6 L 0.61771 0.05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017E-7 L -0.55295 -0.418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759" y="158111"/>
            <a:ext cx="8785255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4214818"/>
            <a:ext cx="498447" cy="68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2396" y="5643578"/>
            <a:ext cx="714380" cy="9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4714884"/>
            <a:ext cx="13350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4810" y="3143248"/>
            <a:ext cx="13652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5272" y="5000636"/>
            <a:ext cx="1154633" cy="10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28794" y="5230211"/>
            <a:ext cx="1857388" cy="11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5000636"/>
            <a:ext cx="1652523" cy="14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72264" y="2214554"/>
            <a:ext cx="7985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4"/>
          <p:cNvGrpSpPr/>
          <p:nvPr/>
        </p:nvGrpSpPr>
        <p:grpSpPr>
          <a:xfrm>
            <a:off x="7858148" y="285728"/>
            <a:ext cx="1043608" cy="1146428"/>
            <a:chOff x="214282" y="5429264"/>
            <a:chExt cx="1043608" cy="1146428"/>
          </a:xfrm>
        </p:grpSpPr>
        <p:sp>
          <p:nvSpPr>
            <p:cNvPr id="16" name="Управляющая кнопка: возврат 15">
              <a:hlinkClick r:id="rId14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72270" y="2843848"/>
            <a:ext cx="2286016" cy="19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286116" y="3786190"/>
            <a:ext cx="259665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95536" y="783806"/>
            <a:ext cx="4104456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Домашние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1738" y="626680"/>
            <a:ext cx="414648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Дикие животные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846" y="1285860"/>
            <a:ext cx="8352928" cy="51851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32133" y="1124744"/>
            <a:ext cx="41040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857224" y="3571876"/>
            <a:ext cx="3598690" cy="12858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Кто здесь лишний?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86314" y="2143116"/>
            <a:ext cx="357076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Чей малыш?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571472" y="5143512"/>
            <a:ext cx="1043608" cy="1146428"/>
            <a:chOff x="7858148" y="5500702"/>
            <a:chExt cx="1043608" cy="1146428"/>
          </a:xfrm>
        </p:grpSpPr>
        <p:sp>
          <p:nvSpPr>
            <p:cNvPr id="16" name="Управляющая кнопка: возврат 15">
              <a:hlinkClick r:id="rId5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2071670" y="1571612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Проверь себя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9805/16969765.201/0_8cda1_4764e03b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571612"/>
            <a:ext cx="4723834" cy="416717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Собака</a:t>
            </a:r>
            <a:endParaRPr lang="ru-RU" sz="24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Громко  лает на дворе,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Отдыхает в конуре.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Сторожит хозяйский дом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виляет мне хвостом.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2500330" cy="258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 descr="звер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857232"/>
            <a:ext cx="2530947" cy="2214578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429488" y="214290"/>
            <a:ext cx="1500230" cy="176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357694"/>
            <a:ext cx="11514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11"/>
          <p:cNvGrpSpPr/>
          <p:nvPr/>
        </p:nvGrpSpPr>
        <p:grpSpPr>
          <a:xfrm>
            <a:off x="7929586" y="5500702"/>
            <a:ext cx="1043608" cy="1146428"/>
            <a:chOff x="214282" y="5429264"/>
            <a:chExt cx="1043608" cy="1146428"/>
          </a:xfrm>
        </p:grpSpPr>
        <p:sp>
          <p:nvSpPr>
            <p:cNvPr id="25" name="Управляющая кнопка: возврат 24">
              <a:hlinkClick r:id="rId6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929198"/>
            <a:ext cx="1357290" cy="140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00034" y="2714620"/>
            <a:ext cx="1000132" cy="126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00166" y="2928934"/>
            <a:ext cx="2571768" cy="31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357686" y="3500438"/>
            <a:ext cx="1355703" cy="79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143636" y="285728"/>
            <a:ext cx="857256" cy="7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714620"/>
            <a:ext cx="1714512" cy="15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0.06822 L -0.31997 0.235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5976E-6 L 0.24496 -0.562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6337E-6 L 0.32761 -0.113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5634E-6 L -0.0533 0.673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0532 L 0.20139 -0.330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143248"/>
            <a:ext cx="1500197" cy="130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 descr="звер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4857760"/>
            <a:ext cx="1714513" cy="1500198"/>
          </a:xfrm>
          <a:prstGeom prst="rect">
            <a:avLst/>
          </a:prstGeo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3857628"/>
            <a:ext cx="785818" cy="107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85918" y="3929066"/>
            <a:ext cx="13350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57554" y="4071942"/>
            <a:ext cx="8969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48" y="5072074"/>
            <a:ext cx="165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472" y="4000504"/>
            <a:ext cx="5127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72264" y="3286124"/>
            <a:ext cx="13652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00430" y="5072074"/>
            <a:ext cx="23717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643834" y="1643050"/>
            <a:ext cx="7985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4"/>
          <p:cNvGrpSpPr/>
          <p:nvPr/>
        </p:nvGrpSpPr>
        <p:grpSpPr>
          <a:xfrm>
            <a:off x="7715272" y="285728"/>
            <a:ext cx="1043608" cy="1146428"/>
            <a:chOff x="214282" y="5429264"/>
            <a:chExt cx="1043608" cy="1146428"/>
          </a:xfrm>
        </p:grpSpPr>
        <p:sp>
          <p:nvSpPr>
            <p:cNvPr id="16" name="Управляющая кнопка: возврат 15">
              <a:hlinkClick r:id="rId15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2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642910" y="928670"/>
          <a:ext cx="3905256" cy="500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28"/>
                <a:gridCol w="1952628"/>
              </a:tblGrid>
              <a:tr h="4489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43174" y="5500702"/>
            <a:ext cx="928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щенок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10" y="1357298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бельчонок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57356" y="285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Используемые источники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636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кошка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572008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котенок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3214686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поросенок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2285992"/>
            <a:ext cx="128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7"/>
              </a:rPr>
              <a:t>медведь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1857364"/>
            <a:ext cx="785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8"/>
              </a:rPr>
              <a:t>волк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928670"/>
            <a:ext cx="85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9"/>
              </a:rPr>
              <a:t>лиса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928670"/>
            <a:ext cx="85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0"/>
              </a:rPr>
              <a:t>белка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3643314"/>
            <a:ext cx="928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1"/>
              </a:rPr>
              <a:t>заяц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2786058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2"/>
              </a:rPr>
              <a:t>медвежонок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910" y="2285992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3"/>
              </a:rPr>
              <a:t>волчонок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43174" y="1428736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4"/>
              </a:rPr>
              <a:t>лисенок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42910" y="3214686"/>
            <a:ext cx="114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5"/>
              </a:rPr>
              <a:t>зайчонок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643174" y="414338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6"/>
              </a:rPr>
              <a:t>собака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1857364"/>
            <a:ext cx="1000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7"/>
              </a:rPr>
              <a:t>лошадь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2786058"/>
            <a:ext cx="128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18"/>
              </a:rPr>
              <a:t>жеребенок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5500702"/>
            <a:ext cx="171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9"/>
              </a:rPr>
              <a:t>лесная поляна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43174" y="5072074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0"/>
              </a:rPr>
              <a:t>ферма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643174" y="3714752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1"/>
              </a:rPr>
              <a:t>свинья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4143380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2"/>
              </a:rPr>
              <a:t>корова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643174" y="4643446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2"/>
              </a:rPr>
              <a:t>теленок</a:t>
            </a:r>
            <a:endParaRPr lang="ru-RU" dirty="0"/>
          </a:p>
        </p:txBody>
      </p:sp>
      <p:sp>
        <p:nvSpPr>
          <p:cNvPr id="40" name="Стрелка вправо 39">
            <a:hlinkClick r:id="rId23" action="ppaction://hlinksldjump"/>
          </p:cNvPr>
          <p:cNvSpPr/>
          <p:nvPr/>
        </p:nvSpPr>
        <p:spPr>
          <a:xfrm>
            <a:off x="6929454" y="5929330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57224" y="1571612"/>
            <a:ext cx="75009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 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1" name="Группа 7"/>
          <p:cNvGrpSpPr/>
          <p:nvPr/>
        </p:nvGrpSpPr>
        <p:grpSpPr>
          <a:xfrm>
            <a:off x="7858148" y="5500702"/>
            <a:ext cx="1043608" cy="1146428"/>
            <a:chOff x="7858148" y="5500702"/>
            <a:chExt cx="1043608" cy="1146428"/>
          </a:xfrm>
        </p:grpSpPr>
        <p:sp>
          <p:nvSpPr>
            <p:cNvPr id="42" name="Управляющая кнопка: возврат 41">
              <a:hlinkClick r:id="rId2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285860"/>
            <a:ext cx="4064003" cy="45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Кошка</a:t>
            </a:r>
            <a:endParaRPr lang="ru-RU" sz="24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3786190"/>
            <a:ext cx="2879180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Что за зверь со мной играет?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Не мычит, не ржет, не лает,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Нападает на клубки,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Прячет в лапки коготки!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Свинья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Пятачок умоет в луже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торопится на ужин,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Отрубей я ей сварю,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Скажет мне она: ХРЮ-ХРЮ!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643173" y="1285860"/>
            <a:ext cx="6103427" cy="391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Лошадь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Кто я – догадайтесь сами.</a:t>
            </a:r>
          </a:p>
          <a:p>
            <a:pPr algn="ctr"/>
            <a:r>
              <a:rPr lang="ru-RU" sz="1600" dirty="0" smtClean="0"/>
              <a:t>Я везу зимою сани,</a:t>
            </a:r>
          </a:p>
          <a:p>
            <a:pPr algn="ctr"/>
            <a:r>
              <a:rPr lang="ru-RU" sz="1600" dirty="0" smtClean="0"/>
              <a:t>Что легко скользят по снегу.</a:t>
            </a:r>
          </a:p>
          <a:p>
            <a:pPr algn="ctr"/>
            <a:r>
              <a:rPr lang="ru-RU" sz="1600" dirty="0" smtClean="0"/>
              <a:t>Летом я везу телегу.</a:t>
            </a:r>
          </a:p>
          <a:p>
            <a:pPr algn="ctr"/>
            <a:endParaRPr lang="ru-RU" sz="1600" dirty="0"/>
          </a:p>
        </p:txBody>
      </p:sp>
      <p:pic>
        <p:nvPicPr>
          <p:cNvPr id="1028" name="Picture 4" descr="http://pre11.deviantart.net/cb24/th/pre/f/2011/253/0/8/089e1e7263a88ee95db0304597d59f10-d49eooa.png"/>
          <p:cNvPicPr>
            <a:picLocks noChangeAspect="1" noChangeArrowheads="1"/>
          </p:cNvPicPr>
          <p:nvPr/>
        </p:nvPicPr>
        <p:blipFill>
          <a:blip r:embed="rId3"/>
          <a:srcRect l="13217" t="17779" b="14242"/>
          <a:stretch>
            <a:fillRect/>
          </a:stretch>
        </p:blipFill>
        <p:spPr bwMode="auto">
          <a:xfrm flipH="1">
            <a:off x="2643174" y="571480"/>
            <a:ext cx="535785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7929586" y="5500702"/>
            <a:ext cx="1043608" cy="1146428"/>
            <a:chOff x="214282" y="5429264"/>
            <a:chExt cx="1043608" cy="1146428"/>
          </a:xfrm>
        </p:grpSpPr>
        <p:sp>
          <p:nvSpPr>
            <p:cNvPr id="12" name="Управляющая кнопка: возврат 11">
              <a:hlinkClick r:id="rId3" action="ppaction://hlinksldjump" highlightClick="1"/>
            </p:cNvPr>
            <p:cNvSpPr/>
            <p:nvPr/>
          </p:nvSpPr>
          <p:spPr>
            <a:xfrm>
              <a:off x="214282" y="5429264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4282" y="6143644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в раздел</a:t>
              </a: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142844" y="5500702"/>
            <a:ext cx="1043608" cy="1146428"/>
            <a:chOff x="7858148" y="5500702"/>
            <a:chExt cx="1043608" cy="1146428"/>
          </a:xfrm>
        </p:grpSpPr>
        <p:sp>
          <p:nvSpPr>
            <p:cNvPr id="14" name="Управляющая кнопка: возврат 13">
              <a:hlinkClick r:id="rId4" action="ppaction://hlinksldjump" highlightClick="1"/>
            </p:cNvPr>
            <p:cNvSpPr/>
            <p:nvPr/>
          </p:nvSpPr>
          <p:spPr>
            <a:xfrm>
              <a:off x="7858148" y="5500702"/>
              <a:ext cx="1042416" cy="754384"/>
            </a:xfrm>
            <a:prstGeom prst="actionButtonRetur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858148" y="6215082"/>
              <a:ext cx="1043608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Arabic Typesetting" pitchFamily="66" charset="-78"/>
                </a:rPr>
                <a:t>на главную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Каждый вечер, так легко,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Она дает нам молоко.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Говорит она два слова,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Как зовут ее?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Корова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1500174"/>
            <a:ext cx="5243512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Щенок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 меня пропал носок,</a:t>
            </a:r>
          </a:p>
          <a:p>
            <a:pPr algn="ctr"/>
            <a:r>
              <a:rPr lang="ru-RU" sz="1600" dirty="0" smtClean="0"/>
              <a:t>Утащил его … </a:t>
            </a:r>
            <a:endParaRPr lang="ru-RU" sz="1600" dirty="0"/>
          </a:p>
        </p:txBody>
      </p:sp>
      <p:pic>
        <p:nvPicPr>
          <p:cNvPr id="15362" name="Picture 2" descr="http://www.playcast.ru/uploads/2017/11/28/240024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500174"/>
            <a:ext cx="2344722" cy="349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12/19/20954230.png"/>
          <p:cNvPicPr>
            <a:picLocks noChangeAspect="1" noChangeArrowheads="1"/>
          </p:cNvPicPr>
          <p:nvPr/>
        </p:nvPicPr>
        <p:blipFill>
          <a:blip r:embed="rId2" cstate="email"/>
          <a:srcRect l="8955" t="1426" r="14925" b="10143"/>
          <a:stretch>
            <a:fillRect/>
          </a:stretch>
        </p:blipFill>
        <p:spPr bwMode="auto">
          <a:xfrm>
            <a:off x="3929058" y="1285860"/>
            <a:ext cx="3231993" cy="392909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980728"/>
            <a:ext cx="5184576" cy="36004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Котенок</a:t>
            </a:r>
            <a:endParaRPr lang="ru-RU" sz="24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372200" y="5301208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Читать 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786190"/>
            <a:ext cx="2807742" cy="1516158"/>
          </a:xfrm>
          <a:prstGeom prst="roundRect">
            <a:avLst>
              <a:gd name="adj" fmla="val 1354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Пушистый клубочек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 дому  гуляет,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страх на серых мышей нагоняет!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739</Words>
  <Application>Microsoft Office PowerPoint</Application>
  <PresentationFormat>Экран (4:3)</PresentationFormat>
  <Paragraphs>202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asus-admin</dc:creator>
  <cp:lastModifiedBy>User</cp:lastModifiedBy>
  <cp:revision>35</cp:revision>
  <dcterms:modified xsi:type="dcterms:W3CDTF">2019-06-26T12:25:21Z</dcterms:modified>
</cp:coreProperties>
</file>