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204" autoAdjust="0"/>
  </p:normalViewPr>
  <p:slideViewPr>
    <p:cSldViewPr>
      <p:cViewPr>
        <p:scale>
          <a:sx n="40" d="100"/>
          <a:sy n="40" d="100"/>
        </p:scale>
        <p:origin x="-2022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BD797-CB9E-4D5D-9DF7-DF90EE3F2C92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611B9-5490-423F-BB79-A31A6D9AD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1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611B9-5490-423F-BB79-A31A6D9AD0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0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B450EF-2A6D-41FA-94DB-840E419111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45C6CC-78DA-4FA6-BBD3-F4A1E44977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Широкая Масленица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Выполнил: Ведерникова Наталья Васильевна,</a:t>
            </a:r>
            <a:endParaRPr lang="ru-RU" dirty="0"/>
          </a:p>
          <a:p>
            <a:r>
              <a:rPr lang="ru-RU" b="1" dirty="0"/>
              <a:t>инструктор по физической культуре МБДОУ№ 28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Погостила Зима у нас,</a:t>
            </a:r>
            <a:br>
              <a:rPr lang="ru-RU" dirty="0" smtClean="0"/>
            </a:br>
            <a:r>
              <a:rPr lang="ru-RU" dirty="0" smtClean="0"/>
              <a:t>До свиданья, в добрый час!</a:t>
            </a:r>
            <a:endParaRPr lang="ru-RU" dirty="0"/>
          </a:p>
        </p:txBody>
      </p:sp>
      <p:pic>
        <p:nvPicPr>
          <p:cNvPr id="6" name="Содержимое 5" descr="DSC036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Содержимое 6" descr="DSC0356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новая забава,</a:t>
            </a:r>
            <a:br>
              <a:rPr lang="ru-RU" dirty="0" smtClean="0"/>
            </a:br>
            <a:r>
              <a:rPr lang="ru-RU" dirty="0" smtClean="0"/>
              <a:t>Всем силачам почёт и слава!</a:t>
            </a:r>
            <a:endParaRPr lang="ru-RU" dirty="0"/>
          </a:p>
        </p:txBody>
      </p:sp>
      <p:pic>
        <p:nvPicPr>
          <p:cNvPr id="4" name="Содержимое 3" descr="DSC03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4476" y="1902004"/>
            <a:ext cx="4247804" cy="3187931"/>
          </a:xfrm>
        </p:spPr>
      </p:pic>
      <p:pic>
        <p:nvPicPr>
          <p:cNvPr id="5" name="Рисунок 4" descr="DSC03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3429001"/>
            <a:ext cx="4429156" cy="332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Гори, гори ясно,</a:t>
            </a:r>
            <a:br>
              <a:rPr lang="ru-RU" dirty="0" smtClean="0"/>
            </a:br>
            <a:r>
              <a:rPr lang="ru-RU" dirty="0" smtClean="0"/>
              <a:t>Чтобы не погасло!</a:t>
            </a:r>
            <a:endParaRPr lang="ru-RU" dirty="0"/>
          </a:p>
        </p:txBody>
      </p:sp>
      <p:pic>
        <p:nvPicPr>
          <p:cNvPr id="4" name="Содержимое 3" descr="P3140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7023" y="1988840"/>
            <a:ext cx="4301836" cy="3225338"/>
          </a:xfrm>
        </p:spPr>
      </p:pic>
      <p:pic>
        <p:nvPicPr>
          <p:cNvPr id="5" name="Рисунок 4" descr="P314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4476747" cy="335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Ты, прости, прощай, наша </a:t>
            </a:r>
            <a:r>
              <a:rPr lang="ru-RU" dirty="0" smtClean="0"/>
              <a:t>Масленица!</a:t>
            </a:r>
            <a:endParaRPr lang="ru-RU" dirty="0"/>
          </a:p>
        </p:txBody>
      </p:sp>
      <p:pic>
        <p:nvPicPr>
          <p:cNvPr id="5" name="Содержимое 4" descr="P31405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P31405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 новых встреч.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Цели:</a:t>
            </a:r>
          </a:p>
          <a:p>
            <a:pPr lvl="0"/>
            <a:r>
              <a:rPr lang="ru-RU" dirty="0"/>
              <a:t>Формирование у детей представления о традиционном русском празднике Масленица</a:t>
            </a:r>
          </a:p>
          <a:p>
            <a:pPr lvl="0"/>
            <a:r>
              <a:rPr lang="ru-RU" dirty="0"/>
              <a:t> Приобщение детей к народным традициям посредством народного творчества, народных игр и праздников.</a:t>
            </a:r>
          </a:p>
          <a:p>
            <a:r>
              <a:rPr lang="ru-RU" dirty="0"/>
              <a:t>Задачи:</a:t>
            </a:r>
          </a:p>
          <a:p>
            <a:pPr lvl="0"/>
            <a:r>
              <a:rPr lang="ru-RU" dirty="0"/>
              <a:t>Обогащать знания детей  о русских традициях проводов зимы.</a:t>
            </a:r>
          </a:p>
          <a:p>
            <a:pPr lvl="0"/>
            <a:r>
              <a:rPr lang="ru-RU" dirty="0"/>
              <a:t>Воспитывать любовь и уважение к русским народным традициям.</a:t>
            </a:r>
          </a:p>
          <a:p>
            <a:pPr lvl="0"/>
            <a:r>
              <a:rPr lang="ru-RU" dirty="0"/>
              <a:t>Объединять детей в совместной деятельности, предоставлять им возможность для самовыражения.</a:t>
            </a:r>
          </a:p>
          <a:p>
            <a:pPr lvl="0"/>
            <a:r>
              <a:rPr lang="ru-RU" dirty="0"/>
              <a:t>Развивать у детей смекалку, выносливость, двигательные навыки.</a:t>
            </a:r>
          </a:p>
          <a:p>
            <a:pPr lvl="0"/>
            <a:r>
              <a:rPr lang="ru-RU" dirty="0"/>
              <a:t>Пропагандировать здоровый образ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dirty="0" err="1" smtClean="0"/>
              <a:t>ОбоОборудование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857364"/>
            <a:ext cx="5943584" cy="5311781"/>
          </a:xfrm>
        </p:spPr>
        <p:txBody>
          <a:bodyPr/>
          <a:lstStyle/>
          <a:p>
            <a:r>
              <a:rPr lang="ru-RU" dirty="0" smtClean="0"/>
              <a:t>Мешки для прыжков</a:t>
            </a:r>
          </a:p>
          <a:p>
            <a:r>
              <a:rPr lang="ru-RU" dirty="0" smtClean="0"/>
              <a:t>Метёлки</a:t>
            </a:r>
          </a:p>
          <a:p>
            <a:r>
              <a:rPr lang="ru-RU" dirty="0" smtClean="0"/>
              <a:t>Платочек</a:t>
            </a:r>
          </a:p>
          <a:p>
            <a:r>
              <a:rPr lang="ru-RU" dirty="0" smtClean="0"/>
              <a:t>Корзины для метания</a:t>
            </a:r>
          </a:p>
          <a:p>
            <a:r>
              <a:rPr lang="ru-RU" dirty="0" smtClean="0"/>
              <a:t>Масленица</a:t>
            </a:r>
          </a:p>
          <a:p>
            <a:r>
              <a:rPr lang="ru-RU" dirty="0" smtClean="0"/>
              <a:t>Канат</a:t>
            </a:r>
            <a:endParaRPr lang="ru-RU" dirty="0"/>
          </a:p>
        </p:txBody>
      </p:sp>
      <p:pic>
        <p:nvPicPr>
          <p:cNvPr id="6" name="Рисунок 5" descr="44f269ac24f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785794"/>
            <a:ext cx="1870329" cy="2595558"/>
          </a:xfrm>
          <a:prstGeom prst="rect">
            <a:avLst/>
          </a:prstGeom>
        </p:spPr>
      </p:pic>
      <p:pic>
        <p:nvPicPr>
          <p:cNvPr id="7" name="Рисунок 6" descr="kak-sdelat-chuchelo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16" y="4463474"/>
            <a:ext cx="1914421" cy="2394526"/>
          </a:xfrm>
          <a:prstGeom prst="rect">
            <a:avLst/>
          </a:prstGeom>
        </p:spPr>
      </p:pic>
      <p:pic>
        <p:nvPicPr>
          <p:cNvPr id="10" name="Рисунок 9" descr="1355498565_aoqewdw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5357826"/>
            <a:ext cx="1738325" cy="1303744"/>
          </a:xfrm>
          <a:prstGeom prst="rect">
            <a:avLst/>
          </a:prstGeom>
        </p:spPr>
      </p:pic>
      <p:pic>
        <p:nvPicPr>
          <p:cNvPr id="12" name="Рисунок 11" descr="can-stock-photo_csp7895236.jpg"/>
          <p:cNvPicPr>
            <a:picLocks noChangeAspect="1"/>
          </p:cNvPicPr>
          <p:nvPr/>
        </p:nvPicPr>
        <p:blipFill>
          <a:blip r:embed="rId5" cstate="email"/>
          <a:srcRect b="8332"/>
          <a:stretch>
            <a:fillRect/>
          </a:stretch>
        </p:blipFill>
        <p:spPr>
          <a:xfrm>
            <a:off x="0" y="642918"/>
            <a:ext cx="1641532" cy="1571636"/>
          </a:xfrm>
          <a:prstGeom prst="rect">
            <a:avLst/>
          </a:prstGeom>
        </p:spPr>
      </p:pic>
      <p:pic>
        <p:nvPicPr>
          <p:cNvPr id="13" name="Рисунок 12" descr="thumbnail-e129433141836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717649" y="8589844"/>
            <a:ext cx="3929090" cy="554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Подходи, честной народ,</a:t>
            </a:r>
            <a:br>
              <a:rPr lang="ru-RU" dirty="0" smtClean="0"/>
            </a:br>
            <a:r>
              <a:rPr lang="ru-RU" dirty="0" smtClean="0"/>
              <a:t>Становись в хоровод!</a:t>
            </a:r>
            <a:endParaRPr lang="ru-RU" dirty="0"/>
          </a:p>
        </p:txBody>
      </p:sp>
      <p:pic>
        <p:nvPicPr>
          <p:cNvPr id="4" name="Содержимое 3" descr="DSC03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109" y="3363058"/>
            <a:ext cx="419103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03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72816"/>
            <a:ext cx="428627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интересные</a:t>
            </a:r>
            <a:br>
              <a:rPr lang="ru-RU" dirty="0" smtClean="0"/>
            </a:br>
            <a:r>
              <a:rPr lang="ru-RU" dirty="0" smtClean="0"/>
              <a:t>Самые чудесные</a:t>
            </a:r>
            <a:endParaRPr lang="ru-RU" dirty="0"/>
          </a:p>
        </p:txBody>
      </p:sp>
      <p:pic>
        <p:nvPicPr>
          <p:cNvPr id="5" name="Содержимое 4" descr="DSC03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Сложно пробежать без ног,</a:t>
            </a:r>
            <a:br>
              <a:rPr lang="ru-RU" dirty="0" smtClean="0"/>
            </a:br>
            <a:r>
              <a:rPr lang="ru-RU" dirty="0" smtClean="0"/>
              <a:t>Ноги спрятаны в мешок</a:t>
            </a:r>
            <a:endParaRPr lang="ru-RU" dirty="0"/>
          </a:p>
        </p:txBody>
      </p:sp>
      <p:pic>
        <p:nvPicPr>
          <p:cNvPr id="4" name="Содержимое 3" descr="DSC03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857628"/>
            <a:ext cx="3593553" cy="2695165"/>
          </a:xfrm>
        </p:spPr>
      </p:pic>
      <p:pic>
        <p:nvPicPr>
          <p:cNvPr id="6" name="Рисунок 5" descr="DSC03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3607271" cy="2218354"/>
          </a:xfrm>
          <a:prstGeom prst="rect">
            <a:avLst/>
          </a:prstGeom>
        </p:spPr>
      </p:pic>
      <p:pic>
        <p:nvPicPr>
          <p:cNvPr id="7" name="Рисунок 6" descr="DSC03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571612"/>
            <a:ext cx="2464592" cy="3286124"/>
          </a:xfrm>
          <a:prstGeom prst="rect">
            <a:avLst/>
          </a:prstGeom>
        </p:spPr>
      </p:pic>
      <p:pic>
        <p:nvPicPr>
          <p:cNvPr id="5" name="Рисунок 4" descr="DSC036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915940"/>
            <a:ext cx="3263053" cy="266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у Масленицы герой один-</a:t>
            </a:r>
            <a:br>
              <a:rPr lang="ru-RU" dirty="0" smtClean="0"/>
            </a:br>
            <a:r>
              <a:rPr lang="ru-RU" dirty="0" smtClean="0"/>
              <a:t>Круглый и вкусный, а зовут его?</a:t>
            </a:r>
            <a:endParaRPr lang="ru-RU" dirty="0"/>
          </a:p>
        </p:txBody>
      </p:sp>
      <p:pic>
        <p:nvPicPr>
          <p:cNvPr id="4" name="Содержимое 3" descr="DSC03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3977220" cy="2982915"/>
          </a:xfrm>
        </p:spPr>
      </p:pic>
      <p:pic>
        <p:nvPicPr>
          <p:cNvPr id="5" name="Рисунок 4" descr="DSC03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4048154" cy="3036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весёлый Снеговик,</a:t>
            </a:r>
            <a:br>
              <a:rPr lang="ru-RU" dirty="0" smtClean="0"/>
            </a:br>
            <a:r>
              <a:rPr lang="ru-RU" dirty="0" smtClean="0"/>
              <a:t>К играм с детства я привык.</a:t>
            </a:r>
            <a:endParaRPr lang="ru-RU" dirty="0"/>
          </a:p>
        </p:txBody>
      </p:sp>
      <p:pic>
        <p:nvPicPr>
          <p:cNvPr id="4" name="Содержимое 3" descr="DSC03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429000"/>
            <a:ext cx="4286281" cy="3214711"/>
          </a:xfrm>
        </p:spPr>
      </p:pic>
      <p:pic>
        <p:nvPicPr>
          <p:cNvPr id="5" name="Рисунок 4" descr="DSC03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7827" y="2348880"/>
            <a:ext cx="412845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Баба-Яга, костяная нога!</a:t>
            </a:r>
            <a:br>
              <a:rPr lang="ru-RU" dirty="0" smtClean="0"/>
            </a:br>
            <a:r>
              <a:rPr lang="ru-RU" dirty="0" smtClean="0"/>
              <a:t>Где мёд-река, где кисель берега,</a:t>
            </a:r>
            <a:br>
              <a:rPr lang="ru-RU" dirty="0" smtClean="0"/>
            </a:br>
            <a:r>
              <a:rPr lang="ru-RU" dirty="0" smtClean="0"/>
              <a:t>Там живу я! Ага!</a:t>
            </a:r>
            <a:endParaRPr lang="ru-RU" dirty="0"/>
          </a:p>
        </p:txBody>
      </p:sp>
      <p:pic>
        <p:nvPicPr>
          <p:cNvPr id="4" name="Содержимое 3" descr="DSC03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394982" flipH="1">
            <a:off x="166737" y="3802556"/>
            <a:ext cx="2935040" cy="2201280"/>
          </a:xfrm>
        </p:spPr>
      </p:pic>
      <p:pic>
        <p:nvPicPr>
          <p:cNvPr id="5" name="Рисунок 4" descr="DSC03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55974">
            <a:off x="5443346" y="3815806"/>
            <a:ext cx="3305621" cy="2479198"/>
          </a:xfrm>
          <a:prstGeom prst="rect">
            <a:avLst/>
          </a:prstGeom>
        </p:spPr>
      </p:pic>
      <p:pic>
        <p:nvPicPr>
          <p:cNvPr id="6" name="Рисунок 5" descr="DSC03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6454" y="1714464"/>
            <a:ext cx="3524306" cy="264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161</Words>
  <Application>Microsoft Office PowerPoint</Application>
  <PresentationFormat>Экран (4:3)</PresentationFormat>
  <Paragraphs>33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Широкая Масленица </vt:lpstr>
      <vt:lpstr>Цели и задачи</vt:lpstr>
      <vt:lpstr>ОбоОборудование</vt:lpstr>
      <vt:lpstr>Подходи, честной народ, Становись в хоровод!</vt:lpstr>
      <vt:lpstr>Игры интересные Самые чудесные</vt:lpstr>
      <vt:lpstr>Сложно пробежать без ног, Ноги спрятаны в мешок</vt:lpstr>
      <vt:lpstr>А у Масленицы герой один- Круглый и вкусный, а зовут его?</vt:lpstr>
      <vt:lpstr>Я весёлый Снеговик, К играм с детства я привык.</vt:lpstr>
      <vt:lpstr>Я Баба-Яга, костяная нога! Где мёд-река, где кисель берега, Там живу я! Ага!</vt:lpstr>
      <vt:lpstr>Погостила Зима у нас, До свиданья, в добрый час!</vt:lpstr>
      <vt:lpstr>Теперь новая забава, Всем силачам почёт и слава!</vt:lpstr>
      <vt:lpstr>Гори, гори ясно, Чтобы не погасло!</vt:lpstr>
      <vt:lpstr>Ты, прости, прощай, наша Масленица!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Широкая Масленица </dc:title>
  <dc:creator>ммц</dc:creator>
  <cp:lastModifiedBy>1</cp:lastModifiedBy>
  <cp:revision>26</cp:revision>
  <dcterms:created xsi:type="dcterms:W3CDTF">2014-03-19T09:54:11Z</dcterms:created>
  <dcterms:modified xsi:type="dcterms:W3CDTF">2014-04-01T12:09:53Z</dcterms:modified>
</cp:coreProperties>
</file>