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4" r:id="rId4"/>
    <p:sldId id="292" r:id="rId5"/>
    <p:sldId id="274" r:id="rId6"/>
    <p:sldId id="281" r:id="rId7"/>
    <p:sldId id="273" r:id="rId8"/>
    <p:sldId id="283" r:id="rId9"/>
    <p:sldId id="295" r:id="rId10"/>
    <p:sldId id="286" r:id="rId11"/>
    <p:sldId id="272" r:id="rId12"/>
    <p:sldId id="276" r:id="rId13"/>
    <p:sldId id="277" r:id="rId14"/>
    <p:sldId id="278" r:id="rId15"/>
    <p:sldId id="294" r:id="rId16"/>
    <p:sldId id="285" r:id="rId17"/>
    <p:sldId id="293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6C6D7-2043-4511-AAED-5997FBC10818}" type="datetimeFigureOut">
              <a:rPr lang="ru-RU" smtClean="0"/>
              <a:pPr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2F2EB-1FCA-43BC-BF50-D41019140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и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064" y="0"/>
            <a:ext cx="916806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121444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МБДОУ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детский сад №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2, </a:t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МБДОУ детский сад № 5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ЗАТО Озерный</a:t>
            </a:r>
            <a:r>
              <a:rPr lang="en-US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Тверской области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Выступление на тему:</a:t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«Взаимодействие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музыкального руководителя ДОУ с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семьей»</a:t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Подготовила:</a:t>
            </a:r>
            <a:b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музыкальный руководитель</a:t>
            </a:r>
            <a:b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Ерохина Н.Н.</a:t>
            </a:r>
            <a:br>
              <a:rPr lang="ru-RU" sz="3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486680" cy="785818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695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08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871543"/>
            <a:ext cx="7099138" cy="5324354"/>
          </a:xfrm>
        </p:spPr>
      </p:pic>
      <p:pic>
        <p:nvPicPr>
          <p:cNvPr id="5" name="Рисунок 4" descr="SAM_08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2113" y="581392"/>
            <a:ext cx="7340073" cy="5904656"/>
          </a:xfrm>
          <a:prstGeom prst="rect">
            <a:avLst/>
          </a:prstGeom>
        </p:spPr>
      </p:pic>
      <p:pic>
        <p:nvPicPr>
          <p:cNvPr id="6" name="Рисунок 5" descr="SAM_08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8958" y="593472"/>
            <a:ext cx="7710836" cy="5907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80728"/>
            <a:ext cx="6312764" cy="4734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80727"/>
            <a:ext cx="6344106" cy="47345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00" y="980726"/>
            <a:ext cx="6346554" cy="48965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00" y="980725"/>
            <a:ext cx="6528730" cy="48965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00" y="620688"/>
            <a:ext cx="6528730" cy="59252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00" y="644691"/>
            <a:ext cx="6528730" cy="58292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13" y="585281"/>
            <a:ext cx="8136904" cy="59606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58" y="561932"/>
            <a:ext cx="8244414" cy="6107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4" y="581337"/>
            <a:ext cx="8277938" cy="608802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42604" y="924339"/>
            <a:ext cx="8010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УЧАСТИЕ РОДИТЕЛЕЙ В МУЗЫКАЛЬНО-СПОРТИВНЫХ МЕРОПРИЯТИЯХ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 видео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1"/>
            <a:ext cx="4143372" cy="3643314"/>
          </a:xfrm>
        </p:spPr>
      </p:pic>
      <p:pic>
        <p:nvPicPr>
          <p:cNvPr id="6" name="Рисунок 5" descr="с видео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3" y="0"/>
            <a:ext cx="3750467" cy="3643314"/>
          </a:xfrm>
          <a:prstGeom prst="rect">
            <a:avLst/>
          </a:prstGeom>
        </p:spPr>
      </p:pic>
      <p:pic>
        <p:nvPicPr>
          <p:cNvPr id="7" name="Рисунок 6" descr="с видео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3143248"/>
            <a:ext cx="4427985" cy="37147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98467" y="3953152"/>
            <a:ext cx="3669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ВИДЕОСЪЕМКА  ПРАЗДНИКОВ,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МОНТАЖ </a:t>
            </a:r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ФИЛЬМОВ 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 видео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252665" cy="4525963"/>
          </a:xfrm>
        </p:spPr>
      </p:pic>
      <p:pic>
        <p:nvPicPr>
          <p:cNvPr id="5" name="Рисунок 4" descr="с видео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2500306"/>
            <a:ext cx="5143536" cy="4228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 видео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4500562" cy="4143380"/>
          </a:xfrm>
        </p:spPr>
      </p:pic>
      <p:pic>
        <p:nvPicPr>
          <p:cNvPr id="5" name="Рисунок 4" descr="с видео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2143116"/>
            <a:ext cx="4857752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Обсуждение рабочих вопросов</a:t>
            </a:r>
            <a:r>
              <a:rPr lang="ru-RU" sz="3200" dirty="0" smtClean="0">
                <a:solidFill>
                  <a:srgbClr val="FF0000"/>
                </a:solidFill>
              </a:rPr>
              <a:t> в </a:t>
            </a:r>
            <a:r>
              <a:rPr lang="ru-RU" sz="3200" dirty="0" err="1" smtClean="0">
                <a:solidFill>
                  <a:srgbClr val="FF0000"/>
                </a:solidFill>
              </a:rPr>
              <a:t>соцсетях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почта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61505" y="1600200"/>
            <a:ext cx="5020990" cy="4525963"/>
          </a:xfrm>
        </p:spPr>
      </p:pic>
      <p:pic>
        <p:nvPicPr>
          <p:cNvPr id="5" name="Рисунок 4" descr="почта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692274"/>
            <a:ext cx="7488832" cy="4879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почта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176" y="357166"/>
            <a:ext cx="7623774" cy="6215106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почта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43504" cy="5042154"/>
          </a:xfrm>
          <a:prstGeom prst="rect">
            <a:avLst/>
          </a:prstGeom>
        </p:spPr>
      </p:pic>
      <p:pic>
        <p:nvPicPr>
          <p:cNvPr id="4" name="Содержимое 3" descr="почта1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2285992"/>
            <a:ext cx="4286248" cy="4292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59408" y="2740879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за внимание!!!</a:t>
            </a:r>
            <a:endParaRPr lang="ru-RU" sz="4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 descr="DSCF04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4143404" cy="2762269"/>
          </a:xfrm>
          <a:prstGeom prst="rect">
            <a:avLst/>
          </a:prstGeom>
        </p:spPr>
      </p:pic>
      <p:pic>
        <p:nvPicPr>
          <p:cNvPr id="5" name="Рисунок 4" descr="20160315_1221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500438"/>
            <a:ext cx="4095747" cy="3071810"/>
          </a:xfrm>
          <a:prstGeom prst="rect">
            <a:avLst/>
          </a:prstGeom>
        </p:spPr>
      </p:pic>
      <p:pic>
        <p:nvPicPr>
          <p:cNvPr id="6" name="Рисунок 5" descr="20160315_1222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1643050"/>
            <a:ext cx="4105246" cy="3078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0562" y="559338"/>
            <a:ext cx="5053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ПЕДАГОГИЧЕСКОЕ ПРОСВЕЩЕНИЕ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РОДИТЕЛЕЙ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357166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Родительские встречи</a:t>
            </a:r>
            <a:endParaRPr lang="ru-RU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Рисунок 5" descr="SAM_09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000108"/>
            <a:ext cx="3619525" cy="2714644"/>
          </a:xfrm>
          <a:prstGeom prst="rect">
            <a:avLst/>
          </a:prstGeom>
        </p:spPr>
      </p:pic>
      <p:pic>
        <p:nvPicPr>
          <p:cNvPr id="7" name="Рисунок 6" descr="20141001_1805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357298"/>
            <a:ext cx="4190997" cy="3143248"/>
          </a:xfrm>
          <a:prstGeom prst="rect">
            <a:avLst/>
          </a:prstGeom>
        </p:spPr>
      </p:pic>
      <p:pic>
        <p:nvPicPr>
          <p:cNvPr id="9" name="Рисунок 8" descr="DSCF04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00" y="3857628"/>
            <a:ext cx="4154058" cy="2769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9" name="Содержимое 3" descr="DSCF05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0"/>
            <a:ext cx="4786314" cy="3571876"/>
          </a:xfrm>
          <a:prstGeom prst="rect">
            <a:avLst/>
          </a:prstGeom>
        </p:spPr>
      </p:pic>
      <p:pic>
        <p:nvPicPr>
          <p:cNvPr id="12" name="Рисунок 11" descr="DSCF05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23962"/>
            <a:ext cx="5357818" cy="3929066"/>
          </a:xfrm>
          <a:prstGeom prst="rect">
            <a:avLst/>
          </a:prstGeom>
        </p:spPr>
      </p:pic>
      <p:pic>
        <p:nvPicPr>
          <p:cNvPr id="13" name="Рисунок 12" descr="DSCF05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3448056"/>
            <a:ext cx="4686300" cy="3409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6645" y="404664"/>
            <a:ext cx="41518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ПРИГЛАШЕНИЕ РОДИТЕЛЕЙ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ДЛЯ УЧАСТИЯ В ЖЮРИ КОНКУРСОВ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DC173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00496" y="274638"/>
            <a:ext cx="5143504" cy="6583362"/>
          </a:xfrm>
        </p:spPr>
      </p:pic>
      <p:pic>
        <p:nvPicPr>
          <p:cNvPr id="5" name="Рисунок 4" descr="SDC17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4638"/>
            <a:ext cx="4286248" cy="65833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1247" y="1048306"/>
            <a:ext cx="7946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РОДИТЕЛИ  ШЬЮТ КОСТЮМЫ К ТЕАТРАЛИЗОВАННЫМ ПОСТАНОВКАМ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И ПРИНИМАЮТ В НИХ УЧАСТИЕ В КАЧЕСТВЕ АКТЕРОВ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DSC0045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500042"/>
            <a:ext cx="8407368" cy="5596693"/>
          </a:xfrm>
        </p:spPr>
      </p:pic>
      <p:sp>
        <p:nvSpPr>
          <p:cNvPr id="3" name="TextBox 2"/>
          <p:cNvSpPr txBox="1"/>
          <p:nvPr/>
        </p:nvSpPr>
        <p:spPr>
          <a:xfrm>
            <a:off x="3207908" y="1113394"/>
            <a:ext cx="3664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РОДИТЕЛИ - МУЗЫКАНТЫ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6572296" cy="35719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 descr="с видео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2997" y="829222"/>
            <a:ext cx="3717668" cy="3209577"/>
          </a:xfrm>
          <a:prstGeom prst="rect">
            <a:avLst/>
          </a:prstGeom>
        </p:spPr>
      </p:pic>
      <p:pic>
        <p:nvPicPr>
          <p:cNvPr id="5" name="Рисунок 4" descr="_MG_9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6886" y="829222"/>
            <a:ext cx="3886212" cy="3036103"/>
          </a:xfrm>
          <a:prstGeom prst="rect">
            <a:avLst/>
          </a:prstGeom>
        </p:spPr>
      </p:pic>
      <p:pic>
        <p:nvPicPr>
          <p:cNvPr id="6" name="Рисунок 5" descr="SDC173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929066"/>
            <a:ext cx="4427493" cy="2928934"/>
          </a:xfrm>
          <a:prstGeom prst="rect">
            <a:avLst/>
          </a:prstGeom>
        </p:spPr>
      </p:pic>
      <p:pic>
        <p:nvPicPr>
          <p:cNvPr id="7" name="Рисунок 6" descr="SDC173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3263" y="3929066"/>
            <a:ext cx="3430687" cy="29160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1" y="338965"/>
            <a:ext cx="9039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РОДИТЕЛИ ШЬЮТ КОСТЮМЫ К КОНЦЕРТНЫМ ВЫСТУПЛЕНИЯМ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01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3042" y="642918"/>
            <a:ext cx="6820435" cy="5115327"/>
          </a:xfrm>
        </p:spPr>
      </p:pic>
      <p:pic>
        <p:nvPicPr>
          <p:cNvPr id="5" name="Рисунок 4" descr="SAM_01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214290"/>
            <a:ext cx="7715304" cy="6394669"/>
          </a:xfrm>
          <a:prstGeom prst="rect">
            <a:avLst/>
          </a:prstGeom>
        </p:spPr>
      </p:pic>
      <p:pic>
        <p:nvPicPr>
          <p:cNvPr id="6" name="Рисунок 5" descr="SAM_02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0"/>
            <a:ext cx="8065338" cy="6858000"/>
          </a:xfrm>
          <a:prstGeom prst="rect">
            <a:avLst/>
          </a:prstGeom>
        </p:spPr>
      </p:pic>
      <p:pic>
        <p:nvPicPr>
          <p:cNvPr id="7" name="Рисунок 6" descr="SAM_02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4358" y="0"/>
            <a:ext cx="8358246" cy="6858000"/>
          </a:xfrm>
          <a:prstGeom prst="rect">
            <a:avLst/>
          </a:prstGeom>
        </p:spPr>
      </p:pic>
      <p:pic>
        <p:nvPicPr>
          <p:cNvPr id="8" name="Рисунок 7" descr="SAM_02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0"/>
            <a:ext cx="871680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4358" y="6309320"/>
            <a:ext cx="8646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УЧАСТИЕ РОДИТЕЛЕЙ В МАСТЕР-КЛАССАХ ПО ИЗГОТОВЛЕНИЮ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МУЗЫКАЛЬНЫХ ИНСТРУМЕНТОВ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курочка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5493773" cy="3413945"/>
          </a:xfrm>
          <a:prstGeom prst="rect">
            <a:avLst/>
          </a:prstGeom>
        </p:spPr>
      </p:pic>
      <p:pic>
        <p:nvPicPr>
          <p:cNvPr id="6" name="Рисунок 5" descr="курочка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413945"/>
            <a:ext cx="5544616" cy="34440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22338" y="2060848"/>
            <a:ext cx="4014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УЧАСТИЕ РОДИТЕЛЕЙ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РАЗВЛЕЧЕНИЯХ 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ГРУППАХ РАННЕГО ВОЗРАСТА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71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Verdana</vt:lpstr>
      <vt:lpstr>Тема Office</vt:lpstr>
      <vt:lpstr>        МБДОУ детский сад № 2,  МБДОУ детский сад № 5  ЗАТО Озерный Тверской области  Выступление на тему: «Взаимодействие музыкального руководителя ДОУ с семьей»  Подготовила: музыкальный руководитель Ерохина Н.Н.  </vt:lpstr>
      <vt:lpstr> </vt:lpstr>
      <vt:lpstr> 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Обсуждение рабочих вопросов в соцсетях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</dc:creator>
  <cp:lastModifiedBy>User</cp:lastModifiedBy>
  <cp:revision>32</cp:revision>
  <dcterms:created xsi:type="dcterms:W3CDTF">2016-03-15T07:24:40Z</dcterms:created>
  <dcterms:modified xsi:type="dcterms:W3CDTF">2016-04-08T08:40:32Z</dcterms:modified>
</cp:coreProperties>
</file>