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00"/>
    <a:srgbClr val="80008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0.wp.com/jablogo.com/wp-content/uploads/2015/03/%D0%B8%D0%B3%D1%80%D1%8B-%D0%B4%D0%BB%D1%8F-%D0%B4%D0%B5%D1%82%D0%B5%D0%B99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0.wp.com/jablogo.com/wp-content/uploads/2015/03/%D0%B8%D0%B3%D1%80%D1%8B-%D0%B4%D0%BB%D1%8F-%D0%B4%D0%B5%D1%82%D0%B5%D0%B927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1.wp.com/jablogo.com/wp-content/uploads/2015/03/%D0%B8%D0%B3%D1%80%D1%8B-%D0%B4%D0%BB%D1%8F-%D0%B4%D0%B5%D1%82%D0%B5%D0%B916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s://i1.wp.com/jablogo.com/wp-content/uploads/2015/03/%D0%B8%D0%B3%D1%80%D1%8B-%D0%B4%D0%BB%D1%8F-%D0%B4%D0%B5%D1%82%D0%B5%D0%B917.jpg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2.wp.com/jablogo.com/wp-content/uploads/2015/03/%D0%B8%D0%B3%D1%80%D1%8B-%D0%B4%D0%BB%D1%8F-%D0%B4%D0%B5%D1%82%D0%B5%D0%B93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67178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Необычные идеи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для игр с ребенком, которые увлекут его надолго!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42" y="6005522"/>
            <a:ext cx="2928958" cy="852478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Подготовил презентацию: </a:t>
            </a:r>
            <a:r>
              <a:rPr lang="ru-RU" b="1" dirty="0" smtClean="0">
                <a:solidFill>
                  <a:schemeClr val="tx1"/>
                </a:solidFill>
              </a:rPr>
              <a:t>педагог-психолог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Смоленская Г.Ф.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340" name="Picture 4" descr="https://lifemotivation.ru/wp-content/uploads/2019/05/ig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071810"/>
            <a:ext cx="4214842" cy="28112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pdb/367895/1f9a4534-695a-4c8e-ba48-65675bcd724d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78579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«Чудесный мешочек»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785794"/>
            <a:ext cx="7572428" cy="192882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На столе лежит мешочек со счетным материалом (мелкие игрушки или пуговицы,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фасолинки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, бусинки, каштаны) и цифры. Взрослый хлопает несколько раз в ладоши, просит ребенка отсчитать столько же игрушек, сколько тот услышит хлопков, и положить рядом соответствующую карточку с цифрой или нужным количеством кружочков. Потом можно поменяться ролями.</a:t>
            </a:r>
          </a:p>
        </p:txBody>
      </p:sp>
      <p:pic>
        <p:nvPicPr>
          <p:cNvPr id="1026" name="Picture 2" descr="https://cf.shopee.sg/file/203b4d32f86fbdf360ff1615a70f6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428975"/>
            <a:ext cx="4214843" cy="34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pdb/367895/1f9a4534-695a-4c8e-ba48-65675bcd724d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7772400" cy="1470025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Дартс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на полу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142984"/>
            <a:ext cx="6400800" cy="121444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Наклейте на пол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изоленту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 поиграйте в напольный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дартс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игры для детей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357430"/>
            <a:ext cx="600079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pdb/367895/1f9a4534-695a-4c8e-ba48-65675bcd724d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0"/>
            <a:ext cx="7772400" cy="1428737"/>
          </a:xfrm>
        </p:spPr>
        <p:txBody>
          <a:bodyPr/>
          <a:lstStyle/>
          <a:p>
            <a:pPr fontAlgn="base"/>
            <a:r>
              <a:rPr lang="ru-RU" b="1" dirty="0" smtClean="0">
                <a:solidFill>
                  <a:srgbClr val="FFC000"/>
                </a:solidFill>
              </a:rPr>
              <a:t>Катание шариков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142984"/>
            <a:ext cx="6400800" cy="1214446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Вырежьте в коробке лунки и напишите сверху количество очков, которое будет получать каждый игрок за попадание шарика в лунку. </a:t>
            </a:r>
          </a:p>
          <a:p>
            <a:endParaRPr lang="ru-RU" sz="2400" dirty="0"/>
          </a:p>
        </p:txBody>
      </p:sp>
      <p:pic>
        <p:nvPicPr>
          <p:cNvPr id="6" name="Рисунок 5" descr="игры для детей">
            <a:hlinkClick r:id="rId3"/>
          </p:cNvPr>
          <p:cNvPicPr/>
          <p:nvPr/>
        </p:nvPicPr>
        <p:blipFill>
          <a:blip r:embed="rId4"/>
          <a:srcRect t="2094"/>
          <a:stretch>
            <a:fillRect/>
          </a:stretch>
        </p:blipFill>
        <p:spPr bwMode="auto">
          <a:xfrm rot="16200000">
            <a:off x="3214688" y="1214412"/>
            <a:ext cx="4000508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pdb/367895/1f9a4534-695a-4c8e-ba48-65675bcd724d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78579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Мини-баскетбол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8286808" cy="192882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Что понадобится: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 картонная коробка, пластмассовое или металлическое кольцо, скотч, шпажка или зубочистка.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Разверните грани коробки (подойдет из-под обуви) так, как показано на фото. Вставьте в заднюю стенку кольцо и закрепите его сзади при помощи шпажки и скотча. Настольный баскетбол готов. Отойдите на достаточное расстояние и попробуйте со своими детьми забросить мячик в кольцо.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530" name="Picture 2" descr="15+ крутых способов развлечь ребенка от родителей, которые достигли в этом уровня «мастер»"/>
          <p:cNvPicPr>
            <a:picLocks noChangeAspect="1" noChangeArrowheads="1"/>
          </p:cNvPicPr>
          <p:nvPr/>
        </p:nvPicPr>
        <p:blipFill>
          <a:blip r:embed="rId3"/>
          <a:srcRect t="64105" r="51140"/>
          <a:stretch>
            <a:fillRect/>
          </a:stretch>
        </p:blipFill>
        <p:spPr bwMode="auto">
          <a:xfrm>
            <a:off x="1000100" y="3857628"/>
            <a:ext cx="2286016" cy="278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15+ крутых способов развлечь ребенка от родителей, которые достигли в этом уровня «мастер»"/>
          <p:cNvPicPr>
            <a:picLocks noChangeAspect="1" noChangeArrowheads="1"/>
          </p:cNvPicPr>
          <p:nvPr/>
        </p:nvPicPr>
        <p:blipFill>
          <a:blip r:embed="rId3"/>
          <a:srcRect b="36274"/>
          <a:stretch>
            <a:fillRect/>
          </a:stretch>
        </p:blipFill>
        <p:spPr bwMode="auto">
          <a:xfrm>
            <a:off x="5500694" y="3571876"/>
            <a:ext cx="3131831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15+ крутых способов развлечь ребенка от родителей, которые достигли в этом уровня «мастер»"/>
          <p:cNvPicPr>
            <a:picLocks noChangeAspect="1" noChangeArrowheads="1"/>
          </p:cNvPicPr>
          <p:nvPr/>
        </p:nvPicPr>
        <p:blipFill>
          <a:blip r:embed="rId3"/>
          <a:srcRect l="48860" t="63726"/>
          <a:stretch>
            <a:fillRect/>
          </a:stretch>
        </p:blipFill>
        <p:spPr bwMode="auto">
          <a:xfrm>
            <a:off x="3428992" y="3786190"/>
            <a:ext cx="19288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pdb/367895/1f9a4534-695a-4c8e-ba48-65675bcd724d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772400" cy="1428737"/>
          </a:xfrm>
        </p:spPr>
        <p:txBody>
          <a:bodyPr>
            <a:noAutofit/>
          </a:bodyPr>
          <a:lstStyle/>
          <a:p>
            <a:pPr fontAlgn="base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Необычные краски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для рисунков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785926"/>
            <a:ext cx="7643866" cy="1214446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Смешайте гель для волос, пищевой краситель, блестки и конфетти. Такие краски необычно ложатся на бумагу и позволяют создавать просто волшебные рисунки.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 descr="игры для детей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071810"/>
            <a:ext cx="428628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гры для детей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071810"/>
            <a:ext cx="3714775" cy="356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pdb/367895/1f9a4534-695a-4c8e-ba48-65675bcd724d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772400" cy="1428737"/>
          </a:xfrm>
        </p:spPr>
        <p:txBody>
          <a:bodyPr>
            <a:noAutofit/>
          </a:bodyPr>
          <a:lstStyle/>
          <a:p>
            <a:pPr fontAlgn="base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Из картонной коробки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можно сделать город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785926"/>
            <a:ext cx="7643866" cy="1214446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Можно смастерить с ребенком целый город: нарисовать дороги, расставить машинки и человечков. А дальше малыш уже сам превратит это в увлекательную игру.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Рисунок 8" descr="игры для детей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928934"/>
            <a:ext cx="4500594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pdb/367895/1f9a4534-695a-4c8e-ba48-65675bcd724d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14290"/>
            <a:ext cx="7772400" cy="1428737"/>
          </a:xfrm>
        </p:spPr>
        <p:txBody>
          <a:bodyPr>
            <a:noAutofit/>
          </a:bodyPr>
          <a:lstStyle/>
          <a:p>
            <a:pPr fontAlgn="base"/>
            <a:r>
              <a:rPr lang="ru-RU" b="1" dirty="0" err="1" smtClean="0">
                <a:solidFill>
                  <a:srgbClr val="CC0066"/>
                </a:solidFill>
              </a:rPr>
              <a:t>Сортеры</a:t>
            </a:r>
            <a:r>
              <a:rPr lang="ru-RU" b="1" dirty="0" smtClean="0">
                <a:solidFill>
                  <a:srgbClr val="CC0066"/>
                </a:solidFill>
              </a:rPr>
              <a:t> из старых коробок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500174"/>
            <a:ext cx="7643866" cy="1214446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Вырезаем формы на одной стороне коробки. Для сортировки можно использовать  геометрические фигуры, либо отобранные по формам игрушки.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 descr="самодельный сортер для изучения форм и понятия &quot;большой&quot;/&quot;маленький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850337" y="1935952"/>
            <a:ext cx="4214818" cy="562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pdb/367895/1f9a4534-695a-4c8e-ba48-65675bcd724d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785795"/>
          </a:xfrm>
        </p:spPr>
        <p:txBody>
          <a:bodyPr>
            <a:noAutofit/>
          </a:bodyPr>
          <a:lstStyle/>
          <a:p>
            <a:pPr fontAlgn="base"/>
            <a:r>
              <a:rPr lang="ru-RU" b="1" dirty="0" smtClean="0">
                <a:solidFill>
                  <a:srgbClr val="800080"/>
                </a:solidFill>
              </a:rPr>
              <a:t>Игры с прищепками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785794"/>
            <a:ext cx="7643866" cy="1928826"/>
          </a:xfrm>
        </p:spPr>
        <p:txBody>
          <a:bodyPr>
            <a:noAutofit/>
          </a:bodyPr>
          <a:lstStyle/>
          <a:p>
            <a:pPr lvl="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Прикрепить на одежду мамы несколько прищепок, попросить ребёнка их снять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Попросить ребёнка прикрепить прищепки на салфетку, бумагу, картон или ткань. Можно сказать, что это мухи/рыбки/акулы ищут домик.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Просто сжимать и разжимать, представлять, как будто «крокодильчик» разговаривает.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6" name="Picture 2" descr=" "/>
          <p:cNvPicPr>
            <a:picLocks noChangeAspect="1" noChangeArrowheads="1"/>
          </p:cNvPicPr>
          <p:nvPr/>
        </p:nvPicPr>
        <p:blipFill>
          <a:blip r:embed="rId3"/>
          <a:srcRect l="5634" t="12660" r="7041" b="13487"/>
          <a:stretch>
            <a:fillRect/>
          </a:stretch>
        </p:blipFill>
        <p:spPr bwMode="auto">
          <a:xfrm>
            <a:off x="4643438" y="3643314"/>
            <a:ext cx="428628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643314"/>
            <a:ext cx="407196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pdb/367895/1f9a4534-695a-4c8e-ba48-65675bcd724d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78579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«Найти столько же»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785794"/>
            <a:ext cx="7643866" cy="192882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Взрослый держит в руках веером карточки с цифрами так, чтобы ребенок их не видел. Предлагает ему вытащить одну из них. Ребенок выбирает одну карточку и, запомнив цифру, находит соответствующее число одинаковых (по любому признаку) предметов в комнате, затем столько же разных.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 descr="https://avatars.mds.yandex.net/get-zen_doc/1606228/pub_5c78d567f8046e00b3c5999d_5c7a73d8406d7600b0df01c9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71810"/>
            <a:ext cx="5123695" cy="362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297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Необычные идеи  для игр с ребенком, которые увлекут его надолго! </vt:lpstr>
      <vt:lpstr>Дартс на полу </vt:lpstr>
      <vt:lpstr>Катание шариков</vt:lpstr>
      <vt:lpstr>Мини-баскетбол</vt:lpstr>
      <vt:lpstr>Необычные краски  для рисунков</vt:lpstr>
      <vt:lpstr>Из картонной коробки  можно сделать город</vt:lpstr>
      <vt:lpstr>Сортеры из старых коробок</vt:lpstr>
      <vt:lpstr>Игры с прищепками</vt:lpstr>
      <vt:lpstr>«Найти столько же»</vt:lpstr>
      <vt:lpstr>«Чудесный мешочек»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Необычные идеи  для игр с ребенком, которые увлекут его надолго! </dc:title>
  <dc:creator>Admin</dc:creator>
  <cp:lastModifiedBy>ПК</cp:lastModifiedBy>
  <cp:revision>9</cp:revision>
  <dcterms:created xsi:type="dcterms:W3CDTF">2020-04-23T18:09:55Z</dcterms:created>
  <dcterms:modified xsi:type="dcterms:W3CDTF">2025-04-09T05:41:10Z</dcterms:modified>
</cp:coreProperties>
</file>