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3" r:id="rId2"/>
    <p:sldId id="266" r:id="rId3"/>
    <p:sldId id="265" r:id="rId4"/>
    <p:sldId id="269" r:id="rId5"/>
    <p:sldId id="268" r:id="rId6"/>
    <p:sldId id="270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09" autoAdjust="0"/>
  </p:normalViewPr>
  <p:slideViewPr>
    <p:cSldViewPr snapToGrid="0">
      <p:cViewPr varScale="1">
        <p:scale>
          <a:sx n="120" d="100"/>
          <a:sy n="120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29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83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3825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727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0954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911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290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7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64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105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9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2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56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81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27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99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0CDE8-0267-4E4E-A9DA-BBF5F2B53A68}" type="datetimeFigureOut">
              <a:rPr lang="ru-RU" smtClean="0"/>
              <a:t>13.05.2023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67C461B-9E61-4664-A511-EE7B751FA6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383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fsd.multiurok.ru/html/2017/03/05/s_58bb808091917/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7952"/>
            <a:ext cx="12191999" cy="705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989690" y="807957"/>
            <a:ext cx="73629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/>
              <a:t>            </a:t>
            </a:r>
            <a:r>
              <a:rPr lang="ru-RU" sz="3200" b="1" i="1" dirty="0" smtClean="0"/>
              <a:t>Мастер-класс </a:t>
            </a:r>
            <a:r>
              <a:rPr lang="ru-RU" sz="3200" b="1" i="1" dirty="0"/>
              <a:t>по </a:t>
            </a:r>
            <a:r>
              <a:rPr lang="en-US" sz="3200" b="1" i="1" dirty="0" smtClean="0"/>
              <a:t>       </a:t>
            </a:r>
            <a:r>
              <a:rPr lang="ru-RU" sz="3200" b="1" i="1" dirty="0" smtClean="0"/>
              <a:t>нетрадиционному </a:t>
            </a:r>
            <a:r>
              <a:rPr lang="ru-RU" sz="3200" b="1" i="1" dirty="0"/>
              <a:t>рисованию</a:t>
            </a:r>
            <a:r>
              <a:rPr lang="en-US" sz="3200" i="1" dirty="0"/>
              <a:t> </a:t>
            </a:r>
            <a:r>
              <a:rPr lang="ru-RU" sz="3200" i="1" dirty="0"/>
              <a:t> </a:t>
            </a:r>
            <a:br>
              <a:rPr lang="ru-RU" sz="3200" i="1" dirty="0"/>
            </a:br>
            <a:endParaRPr lang="ru-RU" sz="32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65266" y="1854999"/>
            <a:ext cx="439707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  </a:t>
            </a:r>
          </a:p>
          <a:p>
            <a:r>
              <a:rPr lang="ru-RU" sz="6000" b="1" dirty="0" smtClean="0">
                <a:solidFill>
                  <a:srgbClr val="FF0000"/>
                </a:solidFill>
              </a:rPr>
              <a:t>«Цветок гвоздики</a:t>
            </a:r>
            <a:r>
              <a:rPr lang="en-US" sz="6000" b="1" dirty="0" smtClean="0">
                <a:solidFill>
                  <a:srgbClr val="FF0000"/>
                </a:solidFill>
              </a:rPr>
              <a:t>»</a:t>
            </a:r>
            <a:r>
              <a:rPr lang="en-US" sz="6000" b="1" dirty="0">
                <a:solidFill>
                  <a:srgbClr val="FF0000"/>
                </a:solidFill>
              </a:rPr>
              <a:t/>
            </a:r>
            <a:br>
              <a:rPr lang="en-US" sz="6000" b="1" dirty="0">
                <a:solidFill>
                  <a:srgbClr val="FF0000"/>
                </a:solidFill>
              </a:rPr>
            </a:b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8" name="Picture 4" descr="https://montessoriself.ru/wp-content/uploads/2016/03/GVOZDIK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909" y="2407740"/>
            <a:ext cx="2504009" cy="3386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9472654" y="5349004"/>
            <a:ext cx="2719346" cy="645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Подготовила воспитатель: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Климина</a:t>
            </a: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О.В.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679475" y="6155268"/>
            <a:ext cx="833049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 г.</a:t>
            </a:r>
          </a:p>
        </p:txBody>
      </p:sp>
    </p:spTree>
    <p:extLst>
      <p:ext uri="{BB962C8B-B14F-4D97-AF65-F5344CB8AC3E}">
        <p14:creationId xmlns:p14="http://schemas.microsoft.com/office/powerpoint/2010/main" val="3617076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fsd.multiurok.ru/html/2017/03/05/s_58bb808091917/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80"/>
            <a:ext cx="12191999" cy="705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95777" y="744127"/>
            <a:ext cx="72782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Цель:</a:t>
            </a:r>
            <a:r>
              <a:rPr lang="ru-RU" sz="2000" dirty="0"/>
              <a:t> обучение рисованию пальчиками, развитие эстетического восприятия, чувства цвета.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i="1" dirty="0"/>
              <a:t>Задачи: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- формировать у детей устойчивый интерес к изобразительной деятельности;</a:t>
            </a:r>
            <a:br>
              <a:rPr lang="ru-RU" sz="2000" dirty="0"/>
            </a:br>
            <a:r>
              <a:rPr lang="ru-RU" sz="2000" dirty="0"/>
              <a:t>- продолжать развивать образные представления,</a:t>
            </a:r>
            <a:br>
              <a:rPr lang="ru-RU" sz="2000" dirty="0"/>
            </a:br>
            <a:r>
              <a:rPr lang="ru-RU" sz="2000" dirty="0"/>
              <a:t>- учить детей рисованию пальчиками;</a:t>
            </a:r>
            <a:br>
              <a:rPr lang="ru-RU" sz="2000" dirty="0"/>
            </a:br>
            <a:r>
              <a:rPr lang="ru-RU" sz="2000" dirty="0"/>
              <a:t>- учить свободно использовать для создания образов разнообразные приемы;</a:t>
            </a:r>
            <a:br>
              <a:rPr lang="ru-RU" sz="2000" dirty="0"/>
            </a:br>
            <a:r>
              <a:rPr lang="ru-RU" sz="2000" dirty="0"/>
              <a:t>- развивать образное и абстрактное мышление;</a:t>
            </a:r>
            <a:br>
              <a:rPr lang="ru-RU" sz="2000" dirty="0"/>
            </a:br>
            <a:r>
              <a:rPr lang="ru-RU" sz="2000" dirty="0"/>
              <a:t>- развивать мелкую моторику рук;</a:t>
            </a:r>
            <a:br>
              <a:rPr lang="ru-RU" sz="2000" dirty="0"/>
            </a:br>
            <a:r>
              <a:rPr lang="ru-RU" sz="2000" dirty="0"/>
              <a:t>- развивать познавательную активность;</a:t>
            </a:r>
            <a:br>
              <a:rPr lang="ru-RU" sz="2000" dirty="0"/>
            </a:br>
            <a:r>
              <a:rPr lang="ru-RU" sz="2000" dirty="0"/>
              <a:t>- воспитывать усидчивость, старание, терпение.</a:t>
            </a:r>
          </a:p>
        </p:txBody>
      </p:sp>
    </p:spTree>
    <p:extLst>
      <p:ext uri="{BB962C8B-B14F-4D97-AF65-F5344CB8AC3E}">
        <p14:creationId xmlns:p14="http://schemas.microsoft.com/office/powerpoint/2010/main" val="1484279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fsd.multiurok.ru/html/2017/03/05/s_58bb808091917/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80"/>
            <a:ext cx="12191999" cy="705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86894" y="1007410"/>
            <a:ext cx="768891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Оборудование: </a:t>
            </a:r>
            <a:r>
              <a:rPr lang="ru-RU" sz="2000" dirty="0"/>
              <a:t>гуашь зеленого и любого другого цвета, бумага, салфетки</a:t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При</a:t>
            </a:r>
            <a:r>
              <a:rPr lang="en-US" sz="2000" dirty="0"/>
              <a:t> </a:t>
            </a:r>
            <a:r>
              <a:rPr lang="ru-RU" sz="2000" dirty="0"/>
              <a:t>рисовании гвоздики</a:t>
            </a:r>
            <a:r>
              <a:rPr lang="en-US" sz="2000" dirty="0"/>
              <a:t> </a:t>
            </a:r>
            <a:r>
              <a:rPr lang="ru-RU" sz="2000" dirty="0"/>
              <a:t>данной техникой не только получается цветок, но и у детей появляется более подробное и точное представление о строении цветка. С данной техникой познакомила Л. И. Плаксина — профессор, доктор психологических наук. Она всю жизнь занимается развитием детей с нарушениями зрения. Любовь Ивановна доказывает, что предметное</a:t>
            </a:r>
            <a:r>
              <a:rPr lang="en-US" sz="2000" dirty="0"/>
              <a:t> </a:t>
            </a:r>
            <a:r>
              <a:rPr lang="ru-RU" sz="2000" dirty="0"/>
              <a:t>рисование</a:t>
            </a:r>
            <a:r>
              <a:rPr lang="en-US" sz="2000" dirty="0"/>
              <a:t> </a:t>
            </a:r>
            <a:r>
              <a:rPr lang="ru-RU" sz="2000" dirty="0"/>
              <a:t>способно восполнить неточные представления детей об окружающем мире,</a:t>
            </a:r>
            <a:r>
              <a:rPr lang="en-US" sz="2000" dirty="0"/>
              <a:t> </a:t>
            </a:r>
            <a:r>
              <a:rPr lang="ru-RU" sz="2000" dirty="0"/>
              <a:t>исправить ошибки восприятия.</a:t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4054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fsd.multiurok.ru/html/2017/03/05/s_58bb808091917/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80"/>
            <a:ext cx="12191999" cy="705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22066" y="518113"/>
            <a:ext cx="734700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План</a:t>
            </a:r>
            <a:r>
              <a:rPr lang="en-US" sz="2000" b="1" i="1" dirty="0"/>
              <a:t> </a:t>
            </a:r>
            <a:r>
              <a:rPr lang="ru-RU" sz="2000" b="1" i="1" dirty="0"/>
              <a:t>рисования: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en" dirty="0"/>
              <a:t>1. </a:t>
            </a:r>
            <a:r>
              <a:rPr lang="ru-RU" dirty="0"/>
              <a:t>Набираем зеленую гуашь на указательный палец. Консистенция краски должна соответствовать густой сметане. Ставим зеленую точку вверху листа — это </a:t>
            </a:r>
            <a:r>
              <a:rPr lang="ru-RU" dirty="0" err="1"/>
              <a:t>цветочашечка</a:t>
            </a:r>
            <a:r>
              <a:rPr lang="en-US" dirty="0"/>
              <a:t> </a:t>
            </a:r>
            <a:r>
              <a:rPr lang="ru-RU" b="1" dirty="0"/>
              <a:t>гвоздики</a:t>
            </a:r>
            <a:r>
              <a:rPr lang="ru-RU" dirty="0"/>
              <a:t>.</a:t>
            </a:r>
            <a:br>
              <a:rPr lang="ru-RU" dirty="0"/>
            </a:br>
            <a:r>
              <a:rPr lang="en" dirty="0"/>
              <a:t>2. </a:t>
            </a:r>
            <a:r>
              <a:rPr lang="ru-RU" dirty="0"/>
              <a:t>Проводим линию — стебель вниз, нажимая легче и только в следующем </a:t>
            </a:r>
            <a:r>
              <a:rPr lang="en-US" dirty="0"/>
              <a:t>«</a:t>
            </a:r>
            <a:r>
              <a:rPr lang="ru-RU" dirty="0"/>
              <a:t>узелке</a:t>
            </a:r>
            <a:r>
              <a:rPr lang="en-US" dirty="0"/>
              <a:t>» </a:t>
            </a:r>
            <a:r>
              <a:rPr lang="ru-RU" dirty="0"/>
              <a:t>ставим густое пятно.</a:t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897" y="2393954"/>
            <a:ext cx="2807084" cy="3971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313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fsd.multiurok.ru/html/2017/03/05/s_58bb808091917/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705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89043" y="693854"/>
            <a:ext cx="774457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000" dirty="0"/>
              <a:t>3. </a:t>
            </a:r>
            <a:r>
              <a:rPr lang="ru-RU" sz="2000" dirty="0"/>
              <a:t>Рисуем таким образом стебелек вниз, добавляя жирными точками несколько узелков. Затем от каждого узелка рисуем</a:t>
            </a:r>
            <a:r>
              <a:rPr lang="en-US" sz="2000" dirty="0"/>
              <a:t> </a:t>
            </a:r>
            <a:r>
              <a:rPr lang="ru-RU" sz="2000" dirty="0"/>
              <a:t>вправо</a:t>
            </a:r>
            <a:r>
              <a:rPr lang="en-US" sz="2000" dirty="0"/>
              <a:t> </a:t>
            </a:r>
            <a:r>
              <a:rPr lang="ru-RU" sz="2000" dirty="0"/>
              <a:t>и влево узкие листики</a:t>
            </a:r>
            <a:r>
              <a:rPr lang="en-US" sz="2000" dirty="0"/>
              <a:t> </a:t>
            </a:r>
            <a:r>
              <a:rPr lang="ru-RU" sz="2000" dirty="0"/>
              <a:t>гвоздики. Опять пальцем. Не забываем набирать краску, если она кончится.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092" y="2547257"/>
            <a:ext cx="2863840" cy="4095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852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fsd.multiurok.ru/html/2017/03/05/s_58bb808091917/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80"/>
            <a:ext cx="12191999" cy="705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88111" y="698693"/>
            <a:ext cx="80944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000" dirty="0"/>
              <a:t>4. </a:t>
            </a:r>
            <a:r>
              <a:rPr lang="ru-RU" sz="2000" dirty="0"/>
              <a:t>Вытираем салфеткой палец от зеленой гуаши. Набираем на него красную гуашь</a:t>
            </a:r>
            <a:r>
              <a:rPr lang="en-US" sz="2000" dirty="0"/>
              <a:t> </a:t>
            </a:r>
            <a:r>
              <a:rPr lang="en-US" sz="2000" i="1" dirty="0"/>
              <a:t>(</a:t>
            </a:r>
            <a:r>
              <a:rPr lang="ru-RU" sz="2000" i="1" dirty="0"/>
              <a:t>или по вашему выбору)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en" sz="2000" dirty="0"/>
              <a:t>. </a:t>
            </a:r>
            <a:r>
              <a:rPr lang="ru-RU" sz="2000" dirty="0"/>
              <a:t>Ставим на </a:t>
            </a:r>
            <a:r>
              <a:rPr lang="ru-RU" sz="2000" dirty="0" err="1"/>
              <a:t>цветочашечку</a:t>
            </a:r>
            <a:r>
              <a:rPr lang="ru-RU" sz="2000" dirty="0"/>
              <a:t> две-три красные точки.</a:t>
            </a:r>
            <a:br>
              <a:rPr lang="ru-RU" sz="2000" dirty="0"/>
            </a:br>
            <a:r>
              <a:rPr lang="en" sz="2000" dirty="0"/>
              <a:t/>
            </a:r>
            <a:br>
              <a:rPr lang="en" sz="2000" dirty="0"/>
            </a:br>
            <a:r>
              <a:rPr lang="en" sz="2000" dirty="0"/>
              <a:t>. </a:t>
            </a:r>
            <a:r>
              <a:rPr lang="ru-RU" sz="2000" dirty="0"/>
              <a:t>Начинаем растирать пальцем эти точки в разные стороны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480" y="2582865"/>
            <a:ext cx="2736308" cy="388143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493" y="2597013"/>
            <a:ext cx="2863046" cy="3867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58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fsd.multiurok.ru/html/2017/03/05/s_58bb808091917/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705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73724" y="2666845"/>
            <a:ext cx="846417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solidFill>
                  <a:schemeClr val="accent2"/>
                </a:solidFill>
              </a:rPr>
              <a:t>Спасибо за внимание!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4772112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71</Words>
  <Application>Microsoft Office PowerPoint</Application>
  <PresentationFormat>Широкоэкранный</PresentationFormat>
  <Paragraphs>12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по нетрадиционному рисованию   «Цветок гвоздики»</dc:title>
  <dc:creator>Admin</dc:creator>
  <cp:lastModifiedBy>Admin</cp:lastModifiedBy>
  <cp:revision>7</cp:revision>
  <dcterms:created xsi:type="dcterms:W3CDTF">2023-05-13T15:45:41Z</dcterms:created>
  <dcterms:modified xsi:type="dcterms:W3CDTF">2023-05-13T16:30:02Z</dcterms:modified>
</cp:coreProperties>
</file>