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9" r:id="rId4"/>
    <p:sldId id="261" r:id="rId5"/>
    <p:sldId id="267" r:id="rId6"/>
    <p:sldId id="270" r:id="rId7"/>
    <p:sldId id="271" r:id="rId8"/>
    <p:sldId id="27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31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1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1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9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2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7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0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8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4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3D6-79BA-4504-B6DC-5987C6D19FA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3F964E-BF70-45F9-AFBC-0C5472C4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186" y="849923"/>
            <a:ext cx="10496424" cy="233875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 оборудование логопедического кабинета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4616" y="3465871"/>
            <a:ext cx="8417170" cy="2278437"/>
          </a:xfrm>
        </p:spPr>
        <p:txBody>
          <a:bodyPr>
            <a:normAutofit/>
          </a:bodyPr>
          <a:lstStyle/>
          <a:p>
            <a:pPr algn="r"/>
            <a:r>
              <a:rPr lang="ru-RU" sz="2800" b="1" i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99CB38"/>
              </a:buClr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Хусаинова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А.Р.,</a:t>
            </a:r>
            <a:r>
              <a:rPr lang="ru-RU" sz="28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3045" y="624110"/>
            <a:ext cx="9631568" cy="128089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Коррекционно-терапевтическое оборудование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5440" y="1558412"/>
            <a:ext cx="5318760" cy="420230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Электростимулятор 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универсальный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«ДЭНАС-ПКМ»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редназначен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оказания общерегулирующего влияния на физиологические системы организма, а также для лечения функциональных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расстройств речи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широком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спектре.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ункции аппарата осуществляются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воздействия на биологически активные точки и биологически активные зоны организма человека электрическим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током. Аппарат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ДЭНАС-ПКМ предназначен для применения в лечебно-профилактических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указаниями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ownloads\IMG_69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6951"/>
          <a:stretch/>
        </p:blipFill>
        <p:spPr bwMode="auto">
          <a:xfrm>
            <a:off x="7228416" y="2057400"/>
            <a:ext cx="4588456" cy="30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896" y="2143194"/>
            <a:ext cx="8333709" cy="128089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624110"/>
            <a:ext cx="973480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артикуляционного праксиса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976285" y="1548581"/>
            <a:ext cx="5892788" cy="45719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«Артикуляционная гимнастика»</a:t>
            </a: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образовательного портала Мерсибо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 ребенок познакомится с органами артикуляции, научится тренировать мышцы губ, нижней челюсти и языка, в результате чего корригируется речь и вырабатывается правильное звукопроизношение. Каждое из представленных упражнений направлено на формирование и развитие определенных умений, необходимых для полноценного развития речи.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Учебно-игровой комплект поможет: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органы артикуляции;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гимнастику языка и губ;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правильное звукопроизношение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64040" y="1728354"/>
            <a:ext cx="3395952" cy="379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5140" b="4255"/>
          <a:stretch/>
        </p:blipFill>
        <p:spPr bwMode="auto">
          <a:xfrm>
            <a:off x="7869072" y="2318229"/>
            <a:ext cx="3934137" cy="26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681019" y="1401098"/>
            <a:ext cx="4734233" cy="2271251"/>
          </a:xfrm>
        </p:spPr>
        <p:txBody>
          <a:bodyPr>
            <a:normAutofit fontScale="92500"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Настольные логопедические зеркала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зеркалам дети учатся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органами артикуляции, следить за собственной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артикуляцией. Зеркало становится главным помощником в удержании артикуляционной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позы при постановке звуков.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186939" y="1356852"/>
            <a:ext cx="5161934" cy="261046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Логопедическая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Обезьянка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Чича»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куклы открывается рот, четко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выделены артикуляционные органы: зубы, язык, челюсти. Надев игрушку на руку, можно «Управлять» языком, нижней и верхней челюстью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Поможет сформировать мотивацию у детей к занятиям и привлечь внимание к обследованию собственных органов артикуляции.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7" b="20488"/>
          <a:stretch/>
        </p:blipFill>
        <p:spPr bwMode="auto">
          <a:xfrm>
            <a:off x="2241755" y="3538779"/>
            <a:ext cx="3671028" cy="26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ownloads\IMG_67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3923" b="13185"/>
          <a:stretch/>
        </p:blipFill>
        <p:spPr bwMode="auto">
          <a:xfrm>
            <a:off x="6754760" y="3538779"/>
            <a:ext cx="4349613" cy="27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536" y="609361"/>
            <a:ext cx="9572573" cy="128089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Формирование речевого дыхания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304" y="1759527"/>
            <a:ext cx="9464442" cy="4151695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Тренажер для дыхания деревянный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игровой форме поможет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речевое дыхание,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направленный выдох и контролировать силу выдоха.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67613" b="-795"/>
          <a:stretch/>
        </p:blipFill>
        <p:spPr>
          <a:xfrm rot="5677105">
            <a:off x="8834729" y="3238120"/>
            <a:ext cx="2895600" cy="2022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4" b="12323"/>
          <a:stretch/>
        </p:blipFill>
        <p:spPr>
          <a:xfrm>
            <a:off x="3354620" y="3176979"/>
            <a:ext cx="5596758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ozone.ru/multimedia/1036644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8361" r="1085" b="15768"/>
          <a:stretch/>
        </p:blipFill>
        <p:spPr bwMode="auto">
          <a:xfrm rot="20661848">
            <a:off x="2164187" y="3362526"/>
            <a:ext cx="3165294" cy="25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-ru.insales.ru/images/products/1/7762/222346834/6a970b2a71371b6dfad483e8742befbfe7d4f0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0" t="10298" r="9526" b="54305"/>
          <a:stretch/>
        </p:blipFill>
        <p:spPr bwMode="auto">
          <a:xfrm rot="20481713">
            <a:off x="8088630" y="3617287"/>
            <a:ext cx="3480238" cy="18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761" y="624110"/>
            <a:ext cx="9321851" cy="128089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858" y="1460091"/>
            <a:ext cx="4889835" cy="993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 карточек «Слушай, называй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портала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92530" y="1460091"/>
            <a:ext cx="4704736" cy="84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для контроля собственной речи развития фонематического слуха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95717" y="2502309"/>
            <a:ext cx="7993626" cy="87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игровой форме возможно обследование фонематического слуха, формирование фонематического восприятия, анализа и синтеза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6" name="Picture 4" descr="https://static-ru.insales.ru/images/products/1/7762/222346834/6a970b2a71371b6dfad483e8742befbfe7d4f0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23742" r="54687" b="27226"/>
          <a:stretch/>
        </p:blipFill>
        <p:spPr bwMode="auto">
          <a:xfrm>
            <a:off x="5928853" y="3333135"/>
            <a:ext cx="2654710" cy="28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48" y="1637072"/>
            <a:ext cx="3315741" cy="349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Игры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автоматизацию звуков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866" y="1445342"/>
            <a:ext cx="7462682" cy="231549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карточек-иллюстраций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звуки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помогут детям в игровой форме овладеть правильным произношением звука, обогатят словарный запас, разовьют выразительность речи. Описанные в инструкции речевые игры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карточками познакомят ребенка с понятиями род, число, слог, ударение, окончание, а заодно научат рассуждать, сравнивать, анализировать, мыслить логически.</a:t>
            </a:r>
          </a:p>
          <a:p>
            <a:endParaRPr lang="ru-RU" dirty="0"/>
          </a:p>
        </p:txBody>
      </p:sp>
      <p:pic>
        <p:nvPicPr>
          <p:cNvPr id="4100" name="Picture 4" descr="C:\Users\Admin\Downloads\IMG_69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6265" b="4658"/>
          <a:stretch/>
        </p:blipFill>
        <p:spPr bwMode="auto">
          <a:xfrm>
            <a:off x="3760839" y="3461004"/>
            <a:ext cx="4550677" cy="29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ownloads\IMG_6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96" y="3821015"/>
            <a:ext cx="4163751" cy="24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87498" y="1160206"/>
            <a:ext cx="4645742" cy="1774723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Настольно-дидактическая игра «Логопедическая ромашка»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Автоматизация звуков, в словах и предложениях,  развитие фонематического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слуха, звукового анализа и синтеза.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37069" y="1152828"/>
            <a:ext cx="4999703" cy="251952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Настольно-дидактическая игра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«Звуковые ходунки»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Поможет закрепить звуки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самостоятельной речи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словарный запаси словесно-логическое мышление 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также закрепить согласование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существительных с числительными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прилагательными, освоить звуковой состав слова.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4" y="2924002"/>
            <a:ext cx="3090095" cy="207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59" y="3681992"/>
            <a:ext cx="3669888" cy="26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548" y="294968"/>
            <a:ext cx="9661064" cy="126836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Интерактивное оборудование для формирования всех компонентов речи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6632" y="1710813"/>
            <a:ext cx="4734233" cy="210901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Логопедический тренажер «Дэльфа»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 для коррекции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нарушений звукопроизношения и голоса,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фонематического восприятия, самостоятельной речи, а также для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грамоте.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581" y="1723110"/>
            <a:ext cx="5574890" cy="2170464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Программно-дидактический комплекс «Логомер» образовательного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портала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Мерсибо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пособствуют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всех аспектов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речи: лексический запас, фонематический слух,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речь, грамматические навыки. А так же развивают мышление, внимание, память.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4" y="3697615"/>
            <a:ext cx="3083273" cy="2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b="5135"/>
          <a:stretch/>
        </p:blipFill>
        <p:spPr bwMode="auto">
          <a:xfrm>
            <a:off x="6799006" y="3697615"/>
            <a:ext cx="4271040" cy="267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мелкой и общей моторики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2975" y="1366683"/>
            <a:ext cx="4704735" cy="248152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Массажные шарики «Су-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ладоней и пальцев рук.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оздействуя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рецепторы кожи,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кровообращение, развивает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моторику,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стимулирует развитию речевых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 коры головного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 проприоцептивные ощущения. (С применением шариков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озможна работа с звукопроизношением).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44880" y="1295860"/>
            <a:ext cx="5215521" cy="449534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Тактильные диски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ладоней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Воздействуя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рецепторы кожи, нормализует мышечный тонус и улучшает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кровообращение, развивает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крупную и мелкую моторику, координацию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движений,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вестибулярных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реакций,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воздействуя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72975" y="1492938"/>
            <a:ext cx="4850679" cy="235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6147" name="Picture 3" descr="C:\Users\Admin\Downloads\IMG_69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 bwMode="auto">
          <a:xfrm>
            <a:off x="2773680" y="2987040"/>
            <a:ext cx="3465534" cy="33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6042" r="12292"/>
          <a:stretch/>
        </p:blipFill>
        <p:spPr bwMode="auto">
          <a:xfrm rot="5400000">
            <a:off x="7885872" y="3329553"/>
            <a:ext cx="2424882" cy="365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570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Коррекционно-развивающее оборудование логопедического кабинета</vt:lpstr>
      <vt:lpstr>Формирование артикуляционного праксиса </vt:lpstr>
      <vt:lpstr>Презентация PowerPoint</vt:lpstr>
      <vt:lpstr>Формирование речевого дыхания</vt:lpstr>
      <vt:lpstr>Развитие фонематического слуха</vt:lpstr>
      <vt:lpstr>Игры на автоматизацию звуков</vt:lpstr>
      <vt:lpstr>Презентация PowerPoint</vt:lpstr>
      <vt:lpstr>Интерактивное оборудование для формирования всех компонентов речи </vt:lpstr>
      <vt:lpstr>Развитие мелкой и общей моторики</vt:lpstr>
      <vt:lpstr>Коррекционно-терапевтическое оборудование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Коррекционно-развивающее оборудование логопедического кабинета</dc:title>
  <dc:creator>Радуга - логопед</dc:creator>
  <cp:lastModifiedBy>Радуга - логопед</cp:lastModifiedBy>
  <cp:revision>35</cp:revision>
  <dcterms:created xsi:type="dcterms:W3CDTF">2021-01-29T08:04:35Z</dcterms:created>
  <dcterms:modified xsi:type="dcterms:W3CDTF">2022-03-13T16:54:36Z</dcterms:modified>
</cp:coreProperties>
</file>