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69" r:id="rId5"/>
    <p:sldId id="270" r:id="rId6"/>
    <p:sldId id="271" r:id="rId7"/>
    <p:sldId id="272" r:id="rId8"/>
    <p:sldId id="274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301A-A8F9-4C68-8001-CFA73988503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9387-F97C-4833-8B1C-9C07B106B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357167"/>
            <a:ext cx="5786478" cy="25717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логического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младшем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дошкольном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Рисунок 3" descr="C:\Documents and Settings\Admin\Local Settings\Temporary Internet Files\Content.Word\P_20200210_162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5003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Local Settings\Temporary Internet Files\Content.Word\P_20200210_1626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357430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572660" cy="717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714357"/>
            <a:ext cx="70009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Особенности логического мышления </a:t>
            </a:r>
          </a:p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в младшем дошкольном возрасте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00174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трём годам , пережив кризис трёхлетнего возраста, дети начинают осознавать себя как отдельную личность и чутко реагируют на то, как эту личность оценивают окружающие.</a:t>
            </a:r>
          </a:p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Малыши постепенно осваивают сюжетно-ролевые игры, а переход от предметно-действенного мышления к мышлению наглядно-образному помогает им играть «понарошку», заменяя одни предметы другими или манипулируя вымышленными аксессуарами.</a:t>
            </a:r>
          </a:p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Стремительно развивающийся словарный запас,  активная познавательная деятельность помогают карапузу осмысленно использовать в речи различные понятия, заменяя ими конкретные объекты. Всё это в совокупности создаёт базу, необходимую для включения отвлеченного, или логического мышления.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170" name="AutoShape 2" descr="Toys-themed A4 page borders (SB3895) - Sparkle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6715172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так важно научить ребёнка мыслить логически? </a:t>
            </a:r>
          </a:p>
          <a:p>
            <a:pPr algn="ctr" fontAlgn="base"/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Дело в том, что, опираясь на логику, человек обретает возможность эффективно решать разнообразные задачи:</a:t>
            </a:r>
            <a:endParaRPr lang="ru-RU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выделять части целого;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группировать объекты и явления по заданным признакам;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находить общее в группе предметов;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выделять лишний предмет из представленной группы;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определять связи между предметами;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находить причинно-следственные связи;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строить гипотезы, предлагая аргументы в их защиту.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1000109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развития логики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3-4 года.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6143668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Мыслительный процесс носит эмоциональный характер. Он интересен и увлекателен для ребенка, который, играя, не вдаваясь в излишние подробности, стремиться к обоснованию, доказательству, поиску причин.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развитии логического мышления у ребенка свидетельствует появление огромного количества вопросов – почему? Как? Откуда? Зачем? И другие.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785794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5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28604"/>
            <a:ext cx="7286676" cy="1292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логические игры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игры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  просты, с их помощью тренируются     базовые логические приёмы.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571613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обобщать предметы в группы по их характерным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свойствам-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лото, где на одном поле собираются карточки с изображением предметов или явлений объединенных в одну группу. 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выделять часть из целого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кубики с частями картинки, всевозможные конструкторы;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714348" y="2759308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Умению сравнивать и анализировать -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 игра с помощью карточек «Найди лишний 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«Ошибки», «Что правильно, что неправильно»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643314"/>
            <a:ext cx="614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ассоциативное мышление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тренируется игрой, где надо подбирать друг к другу карточки с изображениями различных предметов, но связанных между собой логически. Например, тучка – зонтик, тарелка – ложка, футбольные ворота – мяч, и другие.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58847"/>
            <a:ext cx="80010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мышления происходит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разных направлениях, поэтому и логические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   можно разделить на разные виды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зависимости  от их направленности.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1.Игры для развития сообразительности и находчивости: </a:t>
            </a:r>
          </a:p>
          <a:p>
            <a:pPr marL="342900" indent="-342900"/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игра «цепочка», «съедобное – не съедобное», и другие</a:t>
            </a:r>
            <a:r>
              <a:rPr lang="ru-RU" dirty="0" smtClean="0"/>
              <a:t>.</a:t>
            </a:r>
          </a:p>
          <a:p>
            <a:pPr marL="342900" indent="-34290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Речевые игры для развития логики –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Лингвистическая логическая задача </a:t>
            </a:r>
            <a:r>
              <a:rPr lang="ru-RU" dirty="0" smtClean="0"/>
              <a:t>–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небольшой рассказ, в котором есть какая-то загадка;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«Продолжи слово» и т. д.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Графические игры: 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разные лабиринты, логические таблицы, где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ответить на  вопрос, что-то дорисовать,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провести, обозначить.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6929486" cy="452431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3–4 года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 находится на начальной стадии формирования, но под чутким руководством внимательных взрослых малыш развивается быстро и легко. 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Предлагая карапузу интересные, увлекательные для него игры и упражнения, вовлекая его в процесс через положительные эмоции, вы приучаете ребёнка мыслить, анализировать, обобщать. Регулярные систематические занятия — залог педагогического успеха!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Documents and Settings\Admin\Рабочий стол\фото1\P_20191108_1618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42"/>
            <a:ext cx="207170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Documents and Settings\Admin\Рабочий стол\фото1\P_20191227_0849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21576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Documents and Settings\Admin\Local Settings\Temp\WPDNSE\Download\image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3196362" cy="22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928662" y="-273342"/>
            <a:ext cx="8215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0030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логического мышления в младшем дошкольном возрасте. </dc:title>
  <dc:creator>Admin</dc:creator>
  <cp:lastModifiedBy>Admin</cp:lastModifiedBy>
  <cp:revision>20</cp:revision>
  <dcterms:created xsi:type="dcterms:W3CDTF">2020-02-09T14:51:36Z</dcterms:created>
  <dcterms:modified xsi:type="dcterms:W3CDTF">2020-02-10T14:50:51Z</dcterms:modified>
</cp:coreProperties>
</file>