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05A70-AEBB-46B4-80D0-2935C5C23B5C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3733-1A90-4876-AFF1-BF2D4E0C21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лес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4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4786322"/>
            <a:ext cx="6480048" cy="192882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Незнайка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гостях у лесных зверей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100" name="Picture 4" descr="Наклейка Незнайка на Стену – Купить | Виниловые стикеры из каталога  интернет магазина allstick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000240"/>
            <a:ext cx="5715040" cy="3827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Фетр с рисунком &quot;Фоны - Лесная опушка-3&quot;"/>
          <p:cNvPicPr>
            <a:picLocks noChangeAspect="1" noChangeArrowheads="1"/>
          </p:cNvPicPr>
          <p:nvPr/>
        </p:nvPicPr>
        <p:blipFill>
          <a:blip r:embed="rId2"/>
          <a:srcRect r="4199" b="2377"/>
          <a:stretch>
            <a:fillRect/>
          </a:stretch>
        </p:blipFill>
        <p:spPr bwMode="auto">
          <a:xfrm>
            <a:off x="0" y="0"/>
            <a:ext cx="91266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857892"/>
            <a:ext cx="6996138" cy="84615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Кто тут лишний и почему?!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12" descr="Медведь PNG фото скачать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42153" y="3143248"/>
            <a:ext cx="3852651" cy="2982915"/>
          </a:xfrm>
          <a:prstGeom prst="rect">
            <a:avLst/>
          </a:prstGeom>
          <a:noFill/>
        </p:spPr>
      </p:pic>
      <p:pic>
        <p:nvPicPr>
          <p:cNvPr id="50182" name="Picture 6" descr="Незнайка и его друзья, клипарт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14686"/>
            <a:ext cx="1361447" cy="2586010"/>
          </a:xfrm>
          <a:prstGeom prst="rect">
            <a:avLst/>
          </a:prstGeom>
          <a:noFill/>
        </p:spPr>
      </p:pic>
      <p:pic>
        <p:nvPicPr>
          <p:cNvPr id="12" name="Picture 1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1140612" cy="1550737"/>
          </a:xfrm>
          <a:prstGeom prst="rect">
            <a:avLst/>
          </a:prstGeom>
          <a:noFill/>
        </p:spPr>
      </p:pic>
      <p:pic>
        <p:nvPicPr>
          <p:cNvPr id="13" name="Picture 2" descr="Коза PNG на прозрачном фоне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857628"/>
            <a:ext cx="2269049" cy="2230050"/>
          </a:xfrm>
          <a:prstGeom prst="rect">
            <a:avLst/>
          </a:prstGeom>
          <a:noFill/>
        </p:spPr>
      </p:pic>
      <p:pic>
        <p:nvPicPr>
          <p:cNvPr id="50184" name="Picture 8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928926" y="4286256"/>
            <a:ext cx="2714644" cy="203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8" name="Picture 8" descr="Премиум векторы | Лесная поляна зеленая трава горная до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2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928802"/>
            <a:ext cx="2786082" cy="17145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Кто, где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спрятался?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6804" name="AutoShape 4" descr="Премиум векторы | Лесная поляна зеленая трава горная до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6" name="AutoShape 6" descr="Премиум векторы | Лесная поляна зеленая трава горная дол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10" name="Picture 10" descr="Картинки &quot;Незнайка и его друзья&quot;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857232"/>
            <a:ext cx="2552697" cy="4077791"/>
          </a:xfrm>
          <a:prstGeom prst="rect">
            <a:avLst/>
          </a:prstGeom>
          <a:noFill/>
        </p:spPr>
      </p:pic>
      <p:pic>
        <p:nvPicPr>
          <p:cNvPr id="76814" name="Picture 14" descr="Белочки | Рисунки животных, Эскизы животных, Животн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9090" y="285728"/>
            <a:ext cx="1224910" cy="1644516"/>
          </a:xfrm>
          <a:prstGeom prst="rect">
            <a:avLst/>
          </a:prstGeom>
          <a:noFill/>
        </p:spPr>
      </p:pic>
      <p:pic>
        <p:nvPicPr>
          <p:cNvPr id="76816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715016"/>
            <a:ext cx="1005275" cy="1142984"/>
          </a:xfrm>
          <a:prstGeom prst="rect">
            <a:avLst/>
          </a:prstGeom>
          <a:noFill/>
        </p:spPr>
      </p:pic>
      <p:pic>
        <p:nvPicPr>
          <p:cNvPr id="14" name="Picture 1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5143512"/>
            <a:ext cx="1140612" cy="1550737"/>
          </a:xfrm>
          <a:prstGeom prst="rect">
            <a:avLst/>
          </a:prstGeom>
          <a:noFill/>
        </p:spPr>
      </p:pic>
      <p:pic>
        <p:nvPicPr>
          <p:cNvPr id="76818" name="Picture 18" descr="Фокс-роуд - Экспедиция - Клондайк: пропавшая экспедиц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86780"/>
            <a:ext cx="2285984" cy="1656698"/>
          </a:xfrm>
          <a:prstGeom prst="rect">
            <a:avLst/>
          </a:prstGeom>
          <a:noFill/>
        </p:spPr>
      </p:pic>
      <p:pic>
        <p:nvPicPr>
          <p:cNvPr id="16" name="Picture 8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8" cstate="print"/>
          <a:srcRect l="53993" b="40075"/>
          <a:stretch>
            <a:fillRect/>
          </a:stretch>
        </p:blipFill>
        <p:spPr bwMode="auto">
          <a:xfrm>
            <a:off x="1357290" y="3500438"/>
            <a:ext cx="928693" cy="908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Fond De La Foret | Vecteurs, photos et PSD gratu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8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Чьи норы?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8" name="Picture 4" descr="Клипарт Отрисовка Коротышки из Цветочного города часть II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7" y="4388134"/>
            <a:ext cx="1643043" cy="2469865"/>
          </a:xfrm>
          <a:prstGeom prst="rect">
            <a:avLst/>
          </a:prstGeom>
          <a:noFill/>
        </p:spPr>
      </p:pic>
      <p:pic>
        <p:nvPicPr>
          <p:cNvPr id="6" name="Picture 18" descr="Фокс-роуд - Экспедиция - Клондайк: пропавшая экспеди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29132"/>
            <a:ext cx="2285984" cy="1656698"/>
          </a:xfrm>
          <a:prstGeom prst="rect">
            <a:avLst/>
          </a:prstGeom>
          <a:noFill/>
        </p:spPr>
      </p:pic>
      <p:pic>
        <p:nvPicPr>
          <p:cNvPr id="7" name="Picture 18" descr="Фокс-роуд - Экспедиция - Клондайк: пропавшая экспеди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857628"/>
            <a:ext cx="2285984" cy="1656698"/>
          </a:xfrm>
          <a:prstGeom prst="rect">
            <a:avLst/>
          </a:prstGeom>
          <a:noFill/>
        </p:spPr>
      </p:pic>
      <p:pic>
        <p:nvPicPr>
          <p:cNvPr id="8" name="Picture 18" descr="Фокс-роуд - Экспедиция - Клондайк: пропавшая экспедиц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2285984" cy="1656698"/>
          </a:xfrm>
          <a:prstGeom prst="rect">
            <a:avLst/>
          </a:prstGeom>
          <a:noFill/>
        </p:spPr>
      </p:pic>
      <p:pic>
        <p:nvPicPr>
          <p:cNvPr id="12" name="Picture 1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 l="69541" t="88235"/>
          <a:stretch>
            <a:fillRect/>
          </a:stretch>
        </p:blipFill>
        <p:spPr bwMode="auto">
          <a:xfrm>
            <a:off x="6072198" y="4538084"/>
            <a:ext cx="357190" cy="187569"/>
          </a:xfrm>
          <a:prstGeom prst="rect">
            <a:avLst/>
          </a:prstGeom>
          <a:noFill/>
        </p:spPr>
      </p:pic>
      <p:pic>
        <p:nvPicPr>
          <p:cNvPr id="13" name="Picture 8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6"/>
          <a:srcRect r="70731" b="20729"/>
          <a:stretch>
            <a:fillRect/>
          </a:stretch>
        </p:blipFill>
        <p:spPr bwMode="auto">
          <a:xfrm flipH="1">
            <a:off x="1428728" y="4429132"/>
            <a:ext cx="1298105" cy="1414064"/>
          </a:xfrm>
          <a:prstGeom prst="rect">
            <a:avLst/>
          </a:prstGeom>
          <a:noFill/>
        </p:spPr>
      </p:pic>
      <p:pic>
        <p:nvPicPr>
          <p:cNvPr id="1036" name="Picture 12" descr="png_lelik: Волки - на прозрачном фоне"/>
          <p:cNvPicPr>
            <a:picLocks noChangeAspect="1" noChangeArrowheads="1"/>
          </p:cNvPicPr>
          <p:nvPr/>
        </p:nvPicPr>
        <p:blipFill>
          <a:blip r:embed="rId7"/>
          <a:srcRect l="60472" t="70260"/>
          <a:stretch>
            <a:fillRect/>
          </a:stretch>
        </p:blipFill>
        <p:spPr bwMode="auto">
          <a:xfrm>
            <a:off x="3857621" y="4572008"/>
            <a:ext cx="1115828" cy="785818"/>
          </a:xfrm>
          <a:prstGeom prst="rect">
            <a:avLst/>
          </a:prstGeom>
          <a:noFill/>
        </p:spPr>
      </p:pic>
      <p:pic>
        <p:nvPicPr>
          <p:cNvPr id="15" name="Picture 8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60"/>
            <a:ext cx="2571736" cy="2182109"/>
          </a:xfrm>
          <a:prstGeom prst="rect">
            <a:avLst/>
          </a:prstGeom>
          <a:noFill/>
        </p:spPr>
      </p:pic>
      <p:pic>
        <p:nvPicPr>
          <p:cNvPr id="1038" name="Picture 14" descr="png_lelik: Волки - на прозрачном фон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928926" y="2928934"/>
            <a:ext cx="2524176" cy="2469757"/>
          </a:xfrm>
          <a:prstGeom prst="rect">
            <a:avLst/>
          </a:prstGeom>
          <a:noFill/>
        </p:spPr>
      </p:pic>
      <p:pic>
        <p:nvPicPr>
          <p:cNvPr id="17" name="Picture 1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6"/>
            <a:ext cx="1140612" cy="15507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00034" y="350043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1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488" y="3143248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2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2132" y="292893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3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 Дорога мимо леса - МУЛЬТЯШНЫЕ - коллекция фонов для сайта, фоны для  дневников!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Кто, как и где идёт?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Picture 4" descr="Кира-скрап - клипарт и рамки на прозрачном фон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84890" y="2643182"/>
            <a:ext cx="2159110" cy="3954459"/>
          </a:xfrm>
          <a:prstGeom prst="rect">
            <a:avLst/>
          </a:prstGeom>
          <a:noFill/>
        </p:spPr>
      </p:pic>
      <p:pic>
        <p:nvPicPr>
          <p:cNvPr id="7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1005275" cy="1142984"/>
          </a:xfrm>
          <a:prstGeom prst="rect">
            <a:avLst/>
          </a:prstGeom>
          <a:noFill/>
        </p:spPr>
      </p:pic>
      <p:pic>
        <p:nvPicPr>
          <p:cNvPr id="8" name="Picture 1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786314" y="4071942"/>
            <a:ext cx="1143008" cy="1550737"/>
          </a:xfrm>
          <a:prstGeom prst="rect">
            <a:avLst/>
          </a:prstGeom>
          <a:noFill/>
        </p:spPr>
      </p:pic>
      <p:pic>
        <p:nvPicPr>
          <p:cNvPr id="9" name="Picture 14" descr="png_lelik: Волки - на прозрачном фон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786050" y="3214686"/>
            <a:ext cx="2524176" cy="2469757"/>
          </a:xfrm>
          <a:prstGeom prst="rect">
            <a:avLst/>
          </a:prstGeom>
          <a:noFill/>
        </p:spPr>
      </p:pic>
      <p:pic>
        <p:nvPicPr>
          <p:cNvPr id="10" name="Picture 12" descr="Медведь PNG фото скачать бесплатно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0" y="2857496"/>
            <a:ext cx="3213557" cy="2982915"/>
          </a:xfrm>
          <a:prstGeom prst="rect">
            <a:avLst/>
          </a:prstGeom>
          <a:noFill/>
        </p:spPr>
      </p:pic>
      <p:pic>
        <p:nvPicPr>
          <p:cNvPr id="11" name="Picture 8" descr="Картинки лисиц на прозрачном фоне. 100 лучших бесплатных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3929066"/>
            <a:ext cx="2571736" cy="2182109"/>
          </a:xfrm>
          <a:prstGeom prst="rect">
            <a:avLst/>
          </a:prstGeom>
          <a:noFill/>
        </p:spPr>
      </p:pic>
      <p:sp>
        <p:nvSpPr>
          <p:cNvPr id="12" name="Овальная выноска 11"/>
          <p:cNvSpPr/>
          <p:nvPr/>
        </p:nvSpPr>
        <p:spPr>
          <a:xfrm>
            <a:off x="1857356" y="285728"/>
            <a:ext cx="4271986" cy="1898532"/>
          </a:xfrm>
          <a:prstGeom prst="wedgeEllipseCallout">
            <a:avLst>
              <a:gd name="adj1" fmla="val 88691"/>
              <a:gd name="adj2" fmla="val 7316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Кто идёт пятым по счету?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Кто идёт перед волком?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Кто идёт после волка?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Кто идет между волком и ежиком?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Премиум векторы | Лесная поляна зеленая трава горная до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26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071546"/>
            <a:ext cx="5329246" cy="215423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Ежата волка испугались,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от   ежихи разбежались.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Надо нам всех сосчитать,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сколько вышло их назвать.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Picture 14" descr="png_lelik: Волки -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42844" y="2143116"/>
            <a:ext cx="2524176" cy="2469757"/>
          </a:xfrm>
          <a:prstGeom prst="rect">
            <a:avLst/>
          </a:prstGeom>
          <a:noFill/>
        </p:spPr>
      </p:pic>
      <p:pic>
        <p:nvPicPr>
          <p:cNvPr id="9" name="Picture 6" descr="Кира-скрап - клипарт и рамки на прозрачном фоне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500438"/>
            <a:ext cx="2567045" cy="3135036"/>
          </a:xfrm>
          <a:prstGeom prst="rect">
            <a:avLst/>
          </a:prstGeom>
          <a:noFill/>
        </p:spPr>
      </p:pic>
      <p:pic>
        <p:nvPicPr>
          <p:cNvPr id="18442" name="Picture 10" descr="Счёты на прозрачном фоне 4 png » Шапки сайтов jpg бесплат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3997">
            <a:off x="6272715" y="5220529"/>
            <a:ext cx="939248" cy="1432201"/>
          </a:xfrm>
          <a:prstGeom prst="rect">
            <a:avLst/>
          </a:prstGeom>
          <a:noFill/>
        </p:spPr>
      </p:pic>
      <p:pic>
        <p:nvPicPr>
          <p:cNvPr id="18444" name="Picture 12" descr="Учебно-методический материал по конструированию, ручному труду (младшая  группа) на тему: Конспект непосредственно образовательной деятельности по  конструированию для детей младшего дошкольного возраста «Как помочь ежихе?»  | Образовательная социальная сет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5000636"/>
            <a:ext cx="1379690" cy="1717456"/>
          </a:xfrm>
          <a:prstGeom prst="rect">
            <a:avLst/>
          </a:prstGeom>
          <a:noFill/>
        </p:spPr>
      </p:pic>
      <p:pic>
        <p:nvPicPr>
          <p:cNvPr id="13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59289">
            <a:off x="3178028" y="4516608"/>
            <a:ext cx="1005275" cy="1142984"/>
          </a:xfrm>
          <a:prstGeom prst="rect">
            <a:avLst/>
          </a:prstGeom>
          <a:noFill/>
        </p:spPr>
      </p:pic>
      <p:pic>
        <p:nvPicPr>
          <p:cNvPr id="14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59289">
            <a:off x="606261" y="5556100"/>
            <a:ext cx="1005275" cy="1142984"/>
          </a:xfrm>
          <a:prstGeom prst="rect">
            <a:avLst/>
          </a:prstGeom>
          <a:noFill/>
        </p:spPr>
      </p:pic>
      <p:pic>
        <p:nvPicPr>
          <p:cNvPr id="15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59289">
            <a:off x="1534953" y="4516609"/>
            <a:ext cx="1005275" cy="1142984"/>
          </a:xfrm>
          <a:prstGeom prst="rect">
            <a:avLst/>
          </a:prstGeom>
          <a:noFill/>
        </p:spPr>
      </p:pic>
      <p:pic>
        <p:nvPicPr>
          <p:cNvPr id="16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59289">
            <a:off x="4535350" y="5445304"/>
            <a:ext cx="1005275" cy="1142984"/>
          </a:xfrm>
          <a:prstGeom prst="rect">
            <a:avLst/>
          </a:prstGeom>
          <a:noFill/>
        </p:spPr>
      </p:pic>
      <p:pic>
        <p:nvPicPr>
          <p:cNvPr id="17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459289">
            <a:off x="2963714" y="5556100"/>
            <a:ext cx="1005275" cy="11429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857752" y="4071942"/>
            <a:ext cx="1357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5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Путешествие по сказк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Лесные звери Незнайку домой провожают,</a:t>
            </a:r>
            <a:r>
              <a:rPr lang="ru-RU" sz="3200" dirty="0" smtClean="0"/>
              <a:t>, </a:t>
            </a:r>
            <a:r>
              <a:rPr lang="ru-RU" sz="3200" dirty="0" smtClean="0">
                <a:solidFill>
                  <a:srgbClr val="FFFF00"/>
                </a:solidFill>
              </a:rPr>
              <a:t>подарки дарят, его угощают…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9462" name="Picture 6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207284" cy="3404539"/>
          </a:xfrm>
          <a:prstGeom prst="rect">
            <a:avLst/>
          </a:prstGeom>
          <a:noFill/>
        </p:spPr>
      </p:pic>
      <p:pic>
        <p:nvPicPr>
          <p:cNvPr id="11" name="Picture 14" descr="Белочки | Рисунки животных, Эскизы животных, Животны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214422"/>
            <a:ext cx="1118489" cy="1501640"/>
          </a:xfrm>
          <a:prstGeom prst="rect">
            <a:avLst/>
          </a:prstGeom>
          <a:noFill/>
        </p:spPr>
      </p:pic>
      <p:pic>
        <p:nvPicPr>
          <p:cNvPr id="19466" name="Picture 10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05220"/>
            <a:ext cx="1643042" cy="1505931"/>
          </a:xfrm>
          <a:prstGeom prst="rect">
            <a:avLst/>
          </a:prstGeom>
          <a:noFill/>
        </p:spPr>
      </p:pic>
      <p:pic>
        <p:nvPicPr>
          <p:cNvPr id="19468" name="Picture 1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929198"/>
            <a:ext cx="1099030" cy="857244"/>
          </a:xfrm>
          <a:prstGeom prst="rect">
            <a:avLst/>
          </a:prstGeom>
          <a:noFill/>
        </p:spPr>
      </p:pic>
      <p:pic>
        <p:nvPicPr>
          <p:cNvPr id="19472" name="Picture 16" descr="Lenagold - Клипарт - Орехи и желуд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243149"/>
            <a:ext cx="1857388" cy="1578054"/>
          </a:xfrm>
          <a:prstGeom prst="rect">
            <a:avLst/>
          </a:prstGeom>
          <a:noFill/>
        </p:spPr>
      </p:pic>
      <p:pic>
        <p:nvPicPr>
          <p:cNvPr id="17" name="Picture 12" descr="Медведь PNG фото скачать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143636" y="2786058"/>
            <a:ext cx="3138271" cy="2429806"/>
          </a:xfrm>
          <a:prstGeom prst="rect">
            <a:avLst/>
          </a:prstGeom>
          <a:noFill/>
        </p:spPr>
      </p:pic>
      <p:pic>
        <p:nvPicPr>
          <p:cNvPr id="18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125132" flipH="1">
            <a:off x="5722070" y="5192577"/>
            <a:ext cx="972757" cy="1037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ес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4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4714908" cy="939784"/>
          </a:xfrm>
        </p:spPr>
        <p:txBody>
          <a:bodyPr/>
          <a:lstStyle/>
          <a:p>
            <a:r>
              <a:rPr lang="ru-RU" dirty="0" smtClean="0"/>
              <a:t>Гимнастика для </a:t>
            </a:r>
            <a:endParaRPr lang="ru-RU" dirty="0"/>
          </a:p>
        </p:txBody>
      </p:sp>
      <p:pic>
        <p:nvPicPr>
          <p:cNvPr id="5" name="Picture 2" descr="Cartoon glücklich augen | Kostenlose Icon"/>
          <p:cNvPicPr>
            <a:picLocks noChangeAspect="1" noChangeArrowheads="1"/>
          </p:cNvPicPr>
          <p:nvPr/>
        </p:nvPicPr>
        <p:blipFill>
          <a:blip r:embed="rId3"/>
          <a:srcRect t="18952" b="18952"/>
          <a:stretch>
            <a:fillRect/>
          </a:stretch>
        </p:blipFill>
        <p:spPr bwMode="auto">
          <a:xfrm>
            <a:off x="6143636" y="714356"/>
            <a:ext cx="1304900" cy="8102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428736"/>
            <a:ext cx="421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-проведи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взглядом </a:t>
            </a:r>
            <a:r>
              <a:rPr lang="ru-RU" dirty="0" smtClean="0">
                <a:solidFill>
                  <a:srgbClr val="FFFF00"/>
                </a:solidFill>
              </a:rPr>
              <a:t>ежонка  по тропинке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1500166" y="3714752"/>
            <a:ext cx="5357850" cy="3000396"/>
          </a:xfrm>
          <a:prstGeom prst="donut">
            <a:avLst>
              <a:gd name="adj" fmla="val 1290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16" descr="Ёжик – серенький клубок.&quot; - Клипарт пнг.)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61797">
            <a:off x="3730163" y="3013898"/>
            <a:ext cx="900145" cy="102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71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Незнайка  в гостях у лесных зверей</vt:lpstr>
      <vt:lpstr>Кто тут лишний и почему?!</vt:lpstr>
      <vt:lpstr>Кто, где  спрятался?</vt:lpstr>
      <vt:lpstr>Чьи норы?</vt:lpstr>
      <vt:lpstr>Кто, как и где идёт?</vt:lpstr>
      <vt:lpstr>Ежата волка испугались,  от   ежихи разбежались.  Надо нам всех сосчитать,  сколько вышло их назвать.</vt:lpstr>
      <vt:lpstr>Лесные звери Незнайку домой провожают,, подарки дарят, его угощают…</vt:lpstr>
      <vt:lpstr>Гимнастика для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Незнайка  в гостях у лесных зверей</dc:title>
  <dc:creator>Анна</dc:creator>
  <cp:lastModifiedBy>Анна</cp:lastModifiedBy>
  <cp:revision>13</cp:revision>
  <dcterms:created xsi:type="dcterms:W3CDTF">2020-10-17T07:51:47Z</dcterms:created>
  <dcterms:modified xsi:type="dcterms:W3CDTF">2020-10-28T15:20:48Z</dcterms:modified>
</cp:coreProperties>
</file>