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7" r:id="rId3"/>
    <p:sldId id="259" r:id="rId4"/>
    <p:sldId id="28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27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Лилия\Desktop\п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64" y="500042"/>
            <a:ext cx="8525441" cy="58251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14393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«ПиктоМир»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/>
              </a:rPr>
              <a:t>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это особый метод обучения программированию, разработанный специально для детей дошкольного возраста. Он основан на использовании изображений и символьного языка программирования, что позволяет детям легко и интересно изучать основы информатики. Более того, «ПиктоМир» позволяет развивать важные компетенции, такие как логическое мышление, аналитические способности и творческое мышление.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      </a:t>
            </a:r>
          </a:p>
          <a:p>
            <a:pPr algn="just">
              <a:lnSpc>
                <a:spcPct val="150000"/>
              </a:lnSpc>
            </a:pPr>
            <a:endParaRPr lang="ru-RU" dirty="0"/>
          </a:p>
        </p:txBody>
      </p:sp>
      <p:pic>
        <p:nvPicPr>
          <p:cNvPr id="4" name="Рисунок 3" descr="slide-8.jpg"/>
          <p:cNvPicPr>
            <a:picLocks noChangeAspect="1"/>
          </p:cNvPicPr>
          <p:nvPr/>
        </p:nvPicPr>
        <p:blipFill>
          <a:blip r:embed="rId2"/>
          <a:srcRect t="16387" b="16387"/>
          <a:stretch>
            <a:fillRect/>
          </a:stretch>
        </p:blipFill>
        <p:spPr>
          <a:xfrm>
            <a:off x="1571604" y="4143380"/>
            <a:ext cx="6000792" cy="245015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Лилия\Desktop\пк4.jpg"/>
          <p:cNvPicPr>
            <a:picLocks noChangeAspect="1" noChangeArrowheads="1"/>
          </p:cNvPicPr>
          <p:nvPr/>
        </p:nvPicPr>
        <p:blipFill>
          <a:blip r:embed="rId2"/>
          <a:srcRect b="19659"/>
          <a:stretch>
            <a:fillRect/>
          </a:stretch>
        </p:blipFill>
        <p:spPr bwMode="auto">
          <a:xfrm>
            <a:off x="857224" y="1285860"/>
            <a:ext cx="7500990" cy="52149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5" name="TextBox 4"/>
          <p:cNvSpPr txBox="1"/>
          <p:nvPr/>
        </p:nvSpPr>
        <p:spPr>
          <a:xfrm>
            <a:off x="642910" y="142852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+mj-lt"/>
                <a:cs typeface="Times New Roman" panose="02020603050405020304" pitchFamily="18" charset="0"/>
              </a:rPr>
              <a:t>Робототехнический образовательный набор «</a:t>
            </a:r>
            <a:r>
              <a:rPr lang="ru-RU" sz="3200" b="1" i="1" dirty="0" err="1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+mj-lt"/>
                <a:cs typeface="Times New Roman" panose="02020603050405020304" pitchFamily="18" charset="0"/>
              </a:rPr>
              <a:t>ПиктоМир</a:t>
            </a:r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+mj-lt"/>
                <a:cs typeface="Times New Roman" panose="02020603050405020304" pitchFamily="18" charset="0"/>
              </a:rPr>
              <a:t>»</a:t>
            </a:r>
            <a:endParaRPr lang="ru-RU" sz="3200" b="1" i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74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5880" y="357166"/>
            <a:ext cx="32239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+mj-lt"/>
              </a:rPr>
              <a:t>Итоги работы</a:t>
            </a:r>
            <a:endParaRPr lang="ru-RU" sz="3200" i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+mj-lt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571472" y="1214422"/>
            <a:ext cx="807249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ети 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ЗНАЮТ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: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1. основные термины алгоритмизации и программирования;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2. основные принципы процедурного программирования;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3. 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УМЕЮТ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: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- конкретизировать алгоритм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- использовать планшет/компьютер  для построения  алгоритма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- работать в среде «ПиктоМир»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- представлять алгоритм в виде блок-схемы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- самостоятельно составлять алгоритм решения задачи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552</TotalTime>
  <Words>119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Лилия</dc:creator>
  <cp:lastModifiedBy>Пользователь Windows</cp:lastModifiedBy>
  <cp:revision>57</cp:revision>
  <dcterms:created xsi:type="dcterms:W3CDTF">2022-04-18T15:10:29Z</dcterms:created>
  <dcterms:modified xsi:type="dcterms:W3CDTF">2024-05-17T11:57:42Z</dcterms:modified>
</cp:coreProperties>
</file>