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67" r:id="rId3"/>
    <p:sldId id="259" r:id="rId4"/>
    <p:sldId id="283" r:id="rId5"/>
    <p:sldId id="284" r:id="rId6"/>
    <p:sldId id="285" r:id="rId7"/>
    <p:sldId id="286" r:id="rId8"/>
    <p:sldId id="28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илия\Desktop\п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64" y="500042"/>
            <a:ext cx="8525441" cy="5825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81439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«ПиктоМир»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- это особый метод обучения программированию, разработанный специально для детей дошкольного возраста. Он основан на использовании изображений и символьного языка программирования, что позволяет детям легко и интересно изучать основы информатики. Более того, «ПиктоМир» позволяет развивать важные компетенции, такие как логическое мышление, аналитические способности и творческое мышление.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      </a:t>
            </a:r>
          </a:p>
          <a:p>
            <a:pPr algn="just">
              <a:lnSpc>
                <a:spcPct val="150000"/>
              </a:lnSpc>
            </a:pPr>
            <a:endParaRPr lang="ru-RU" dirty="0"/>
          </a:p>
        </p:txBody>
      </p:sp>
      <p:pic>
        <p:nvPicPr>
          <p:cNvPr id="4" name="Рисунок 3" descr="slide-8.jpg"/>
          <p:cNvPicPr>
            <a:picLocks noChangeAspect="1"/>
          </p:cNvPicPr>
          <p:nvPr/>
        </p:nvPicPr>
        <p:blipFill>
          <a:blip r:embed="rId2" cstate="print"/>
          <a:srcRect t="16387" b="16387"/>
          <a:stretch>
            <a:fillRect/>
          </a:stretch>
        </p:blipFill>
        <p:spPr>
          <a:xfrm>
            <a:off x="1571604" y="4143380"/>
            <a:ext cx="6000792" cy="2450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Лилия\Desktop\пк4.jpg"/>
          <p:cNvPicPr>
            <a:picLocks noChangeAspect="1" noChangeArrowheads="1"/>
          </p:cNvPicPr>
          <p:nvPr/>
        </p:nvPicPr>
        <p:blipFill>
          <a:blip r:embed="rId2" cstate="print"/>
          <a:srcRect b="19659"/>
          <a:stretch>
            <a:fillRect/>
          </a:stretch>
        </p:blipFill>
        <p:spPr bwMode="auto">
          <a:xfrm>
            <a:off x="857224" y="1285860"/>
            <a:ext cx="7500990" cy="5214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642910" y="142852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  <a:cs typeface="Times New Roman" panose="02020603050405020304" pitchFamily="18" charset="0"/>
              </a:rPr>
              <a:t>Робототехнический образовательный набор «</a:t>
            </a:r>
            <a:r>
              <a:rPr lang="ru-RU" sz="3200" b="1" i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  <a:cs typeface="Times New Roman" panose="02020603050405020304" pitchFamily="18" charset="0"/>
              </a:rPr>
              <a:t>ПиктоМир</a:t>
            </a: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  <a:cs typeface="Times New Roman" panose="02020603050405020304" pitchFamily="18" charset="0"/>
              </a:rPr>
              <a:t>»</a:t>
            </a:r>
            <a:endParaRPr lang="ru-RU" sz="32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374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К концу работы в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беспланшетном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периоде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дети-члены клуба «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КрохаСофт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» достигли видимых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результатов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indent="4508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Calibri" pitchFamily="34" charset="0"/>
                <a:cs typeface="Times New Roman" pitchFamily="18" charset="0"/>
              </a:rPr>
              <a:t>освоили работу на игровом поле из сочленяемых ковриков, закрепили ориентировку в пространстве с помощью стрелок-указателей</a:t>
            </a:r>
            <a:endParaRPr lang="ru-RU" dirty="0" smtClean="0">
              <a:solidFill>
                <a:schemeClr val="bg2">
                  <a:lumMod val="25000"/>
                </a:schemeClr>
              </a:solidFill>
              <a:ea typeface="Calibri" pitchFamily="34" charset="0"/>
              <a:cs typeface="Arial" pitchFamily="34" charset="0"/>
            </a:endParaRPr>
          </a:p>
        </p:txBody>
      </p:sp>
      <p:pic>
        <p:nvPicPr>
          <p:cNvPr id="4" name="Рисунок 3" descr="IMG_6330.jpeg"/>
          <p:cNvPicPr>
            <a:picLocks noChangeAspect="1"/>
          </p:cNvPicPr>
          <p:nvPr/>
        </p:nvPicPr>
        <p:blipFill>
          <a:blip r:embed="rId2" cstate="print"/>
          <a:srcRect r="13776"/>
          <a:stretch>
            <a:fillRect/>
          </a:stretch>
        </p:blipFill>
        <p:spPr>
          <a:xfrm>
            <a:off x="1979712" y="2473608"/>
            <a:ext cx="5040560" cy="3835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269A663-097F-4A30-A430-9BEC6C9365E0 (1)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9672" y="404664"/>
            <a:ext cx="5954371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42910" y="4572008"/>
            <a:ext cx="2786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Calibri" pitchFamily="34" charset="0"/>
                <a:cs typeface="Times New Roman" pitchFamily="18" charset="0"/>
              </a:rPr>
              <a:t>примерили на себя роль Робота Двунога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4509120"/>
            <a:ext cx="335758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Calibri" pitchFamily="34" charset="0"/>
                <a:cs typeface="Times New Roman" pitchFamily="18" charset="0"/>
              </a:rPr>
              <a:t>познакомились с новыми роботами Вертуном,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ea typeface="Calibri" pitchFamily="34" charset="0"/>
                <a:cs typeface="Times New Roman" pitchFamily="18" charset="0"/>
              </a:rPr>
              <a:t>Двигуном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ea typeface="Calibri" pitchFamily="34" charset="0"/>
                <a:cs typeface="Times New Roman" pitchFamily="18" charset="0"/>
              </a:rPr>
              <a:t>Тягуном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ru-RU" dirty="0" smtClean="0">
              <a:solidFill>
                <a:schemeClr val="bg2">
                  <a:lumMod val="25000"/>
                </a:schemeClr>
              </a:solidFill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256"/>
            <a:ext cx="321471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Calibri" pitchFamily="34" charset="0"/>
                <a:cs typeface="Times New Roman" pitchFamily="18" charset="0"/>
              </a:rPr>
              <a:t>изучили команды для роботов, научились выстраивать программу для каждого робота с помощью пиктограмм  команд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4725144"/>
            <a:ext cx="3786214" cy="1287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научились выполнять команды  по шагам и находить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ошибки</a:t>
            </a:r>
            <a:endParaRPr lang="ru-RU" dirty="0" smtClean="0">
              <a:solidFill>
                <a:schemeClr val="bg2">
                  <a:lumMod val="25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5" name="Рисунок 4" descr="IMG-20230523-WA0019.jpg"/>
          <p:cNvPicPr/>
          <p:nvPr/>
        </p:nvPicPr>
        <p:blipFill>
          <a:blip r:embed="rId2" cstate="print"/>
          <a:srcRect l="23529"/>
          <a:stretch>
            <a:fillRect/>
          </a:stretch>
        </p:blipFill>
        <p:spPr>
          <a:xfrm rot="5400000">
            <a:off x="719570" y="584686"/>
            <a:ext cx="3600403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7480.jpeg"/>
          <p:cNvPicPr>
            <a:picLocks noChangeAspect="1"/>
          </p:cNvPicPr>
          <p:nvPr/>
        </p:nvPicPr>
        <p:blipFill>
          <a:blip r:embed="rId3" cstate="print"/>
          <a:srcRect l="20522"/>
          <a:stretch>
            <a:fillRect/>
          </a:stretch>
        </p:blipFill>
        <p:spPr>
          <a:xfrm rot="5400000">
            <a:off x="4830616" y="578095"/>
            <a:ext cx="3600400" cy="3397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857356" y="285728"/>
            <a:ext cx="507209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ea typeface="Times New Roman" pitchFamily="18" charset="0"/>
                <a:cs typeface="Times New Roman" pitchFamily="18" charset="0"/>
              </a:rPr>
              <a:t>Промежуточные результаты работы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500174"/>
            <a:ext cx="8215370" cy="430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развитие моторики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и координации рук 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развитие 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грубой моторики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и координации движений всего тела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создание условий для 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социализации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и развития 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коммуникативных навыков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у детей 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индивидуальное развитие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каждого ребенка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дифференцированное обучение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возможность развивать свою 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творческую и фантазийную мысль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214554"/>
            <a:ext cx="7608173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54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Спасибо за внимание!</a:t>
            </a:r>
            <a:endParaRPr lang="ru-RU" sz="54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590</TotalTime>
  <Words>179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Лилия</dc:creator>
  <cp:lastModifiedBy>DELL</cp:lastModifiedBy>
  <cp:revision>62</cp:revision>
  <dcterms:created xsi:type="dcterms:W3CDTF">2022-04-18T15:10:29Z</dcterms:created>
  <dcterms:modified xsi:type="dcterms:W3CDTF">2025-05-21T08:00:15Z</dcterms:modified>
</cp:coreProperties>
</file>