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D026380-439C-4235-BF56-57C765EA48D2}" type="datetimeFigureOut">
              <a:rPr lang="ru-RU" smtClean="0"/>
              <a:t>07.11.2020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E89D57E-C5BC-4850-8706-18A8EA32C183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одготовила педагог-психолог Кондрашова Н.П.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Телесно-ориентированная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терапия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образовательная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88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(техники) ТОТ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Телесно-ориентированная терапия (ТОТ)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немедикаментозное лечение, ориентированное на тело;  метод или направление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«языка» тела.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(или техники) ТОТ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(самые распространённые):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Самовнушение (аутотренинг)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Релаксация (расслабление мышц тела)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Танцевально-двигательная терапия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Дыхательные техники </a:t>
            </a:r>
          </a:p>
          <a:p>
            <a:pPr algn="just">
              <a:lnSpc>
                <a:spcPct val="134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Массажи 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Самый доступный для взрослых и детей  - это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массаж ладоней.</a:t>
            </a:r>
          </a:p>
          <a:p>
            <a:pPr marL="0" indent="0" algn="just">
              <a:lnSpc>
                <a:spcPct val="134000"/>
              </a:lnSpc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Особое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следует уделить массажу подушечек пальцев у маленьких детей в возрасте до трех лет. На подушечках пальцев расположены биологически активные точки, которые относятся к проекционным зонам головного мозга. Массажируя пальчики — стимулируем речевое развитие у детей, мыслительную деятельность, развиваем мелкую моторику.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59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451927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 flipH="1">
            <a:off x="2915816" y="4041068"/>
            <a:ext cx="115212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547664" y="486916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Улучшает кровообращение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сердечной мышце, </a:t>
            </a: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снижает нервозность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6852" y="389855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Регулярный массаж пальцев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860032" y="3933056"/>
            <a:ext cx="1008112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004048" y="4938631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Улучшает общее самочувствие, тонизирует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5148064" y="3212976"/>
            <a:ext cx="19442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164288" y="3356992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Успокаивает, помогает справиться с агрессией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5148064" y="2132856"/>
            <a:ext cx="19442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092280" y="1988840"/>
            <a:ext cx="165618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Облегчает головную боль, снижает чувство беспокойства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/>
          <p:nvPr/>
        </p:nvCxnSpPr>
        <p:spPr>
          <a:xfrm flipH="1" flipV="1">
            <a:off x="2437109" y="1811196"/>
            <a:ext cx="1656184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87624" y="1412776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Приносит облегчение, успокоение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59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Доступные для детей упражнения в технике ТОТ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1700808"/>
            <a:ext cx="7920880" cy="4830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«Глазки бегают по кругу» (глазная гимнастика)</a:t>
            </a:r>
          </a:p>
          <a:p>
            <a:pPr>
              <a:lnSpc>
                <a:spcPct val="114000"/>
              </a:lnSpc>
            </a:pPr>
            <a:r>
              <a:rPr lang="ru-RU" sz="1600" dirty="0"/>
              <a:t> </a:t>
            </a:r>
            <a:r>
              <a:rPr lang="ru-RU" sz="1600" dirty="0" smtClean="0"/>
              <a:t>  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Глазки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бегают по кругу: влево, вправо, вверх и вниз,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еще по кругу пробежались друг за другом.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догнали - спрятались (зажмурить глаза).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Посидели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посидели, распахнулись, осмелели,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Стали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круглыми, большими (максимально раскрыть глаза),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Снова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бегают по кругу, друг за другом, друг за другом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«Гляделки»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«Пчела на носу»</a:t>
            </a:r>
          </a:p>
          <a:p>
            <a:pPr>
              <a:lnSpc>
                <a:spcPct val="114000"/>
              </a:lnSpc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Села на нос мне пчела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легка, не тяжела.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руками не машу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носом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ее толкну.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наморщил сильно нос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его расслабил,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То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пчелы и след растаял.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«Надуваем и втягиваем щёки»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«Горошина»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«Ленивая кошечка»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4000"/>
              </a:lnSpc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329" y="4175264"/>
            <a:ext cx="2612191" cy="189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328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47214" y="548680"/>
            <a:ext cx="8057233" cy="5974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«Рот на замочке»                                                      12. «Лимон»</a:t>
            </a:r>
          </a:p>
          <a:p>
            <a:pPr>
              <a:lnSpc>
                <a:spcPct val="114000"/>
              </a:lnSpc>
            </a:pPr>
            <a:r>
              <a:rPr lang="ru-RU" sz="1600" dirty="0" smtClean="0"/>
              <a:t> 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есть свой секрет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Я возьму в ладонь лимон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скажу его вам, нет 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(поджать губы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                      Чувствую, что круглый он.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сложно удержаться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Я слегка его сжимаю,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Ничего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рассказав (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4-5 секунд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		      Сок лимонный выжимаю.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Губы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же я расслаблю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                                              И всю руку напрягаю,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себе оставлю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Сок до капли выжимаю.</a:t>
            </a:r>
          </a:p>
          <a:p>
            <a:pPr>
              <a:lnSpc>
                <a:spcPct val="114000"/>
              </a:lnSpc>
            </a:pPr>
            <a:r>
              <a:rPr lang="ru-RU" sz="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</a:t>
            </a:r>
          </a:p>
          <a:p>
            <a:pPr>
              <a:lnSpc>
                <a:spcPct val="114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«Сердитый язык»                                                         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в порядке  - сок готов.</a:t>
            </a:r>
          </a:p>
          <a:p>
            <a:pPr>
              <a:lnSpc>
                <a:spcPct val="114000"/>
              </a:lnSpc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языком случилось что-то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        Я лимон бросаю,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Он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толкает зубы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                                                               А руку расслабляю.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Будто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хочет их за что-то</a:t>
            </a:r>
          </a:p>
          <a:p>
            <a:pPr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Вытолкнуть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губы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«Полное дыхание»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(живот как воздушный шарик).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«Наш веселый, звонкий мяч»</a:t>
            </a: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Массаж живота мячом.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для восстановления баланса в системе «мозг – тело», позволяет научить взрослых и детей контролировать свои эмоции и восстановить каналы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64502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076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наука, изучающая мышечное движение человека во всех его проявлениях.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кинезиология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включает в себя упражнения из программы «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мозга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Она была разработана в 70-х годах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 Полом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Деннисоном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упражнения  - это система быстрых, простых и специфичных движений, они делятся на 4 группы:</a:t>
            </a:r>
          </a:p>
          <a:p>
            <a:pPr marL="0" indent="0" algn="just">
              <a:lnSpc>
                <a:spcPct val="124000"/>
              </a:lnSpc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группа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</a:t>
            </a:r>
            <a:r>
              <a:rPr lang="ru-RU" sz="1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упражнения, пересекающие среднюю линию тела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(линия, проходящая вертикально и делящая тело на правую и левую половину). Упражнения способствуют одновременной работе двух глаз, рук, ног, ушей, интеграции двух полушарий мозга и включают механизм «единства мысли и движения».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Ладушки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                                              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Перекрестные шаги»                   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«Головой качает слон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(голова налево, вниз, направо)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Ладонь - плечо»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Ленивые восьмерки для глаз» 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77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603" y="476672"/>
            <a:ext cx="8352928" cy="6171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группа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упражнения, повышающие энергию тела,  направлены на эмоциональную стабильность и 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саморегуляцию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Энергезатор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(подбородок вниз, вдох, спина расслаблена, подбородок вниз к груди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Думающий колпак»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«Энергетическая зевота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>
              <a:lnSpc>
                <a:spcPct val="114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группа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растягивающие упражнения. Эти упражнения снимают напряжение с мышц и сухожилий нашего тела. Рекомендуются шаловливым детям.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«Активация рук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Сова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«Помпа» (перенос веса тела с ног на ногу, покачивание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14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группа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упражнения на позитивный настрой. 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«Позитивные точки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Все эти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можно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делать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перед началом занятия,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так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во время него. </a:t>
            </a:r>
          </a:p>
          <a:p>
            <a:pPr>
              <a:lnSpc>
                <a:spcPct val="114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365104"/>
            <a:ext cx="2619375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355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</TotalTime>
  <Words>521</Words>
  <Application>Microsoft Office PowerPoint</Application>
  <PresentationFormat>Экран (4:3)</PresentationFormat>
  <Paragraphs>84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Официальная</vt:lpstr>
      <vt:lpstr>Телесно-ориентированная терапия и образовательная кинезиология</vt:lpstr>
      <vt:lpstr>Формы (техники) ТОТ</vt:lpstr>
      <vt:lpstr>Презентация PowerPoint</vt:lpstr>
      <vt:lpstr>Доступные для детей упражнения в технике ТОТ</vt:lpstr>
      <vt:lpstr>Презентация PowerPoint</vt:lpstr>
      <vt:lpstr>Образовательная кинезиология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Телесно-ориентированная терапия</dc:title>
  <dc:creator>Пользователь</dc:creator>
  <cp:lastModifiedBy>Пользователь</cp:lastModifiedBy>
  <cp:revision>13</cp:revision>
  <dcterms:created xsi:type="dcterms:W3CDTF">2020-06-05T16:05:14Z</dcterms:created>
  <dcterms:modified xsi:type="dcterms:W3CDTF">2020-11-07T07:37:25Z</dcterms:modified>
</cp:coreProperties>
</file>