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70" r:id="rId8"/>
    <p:sldId id="271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717A-B8BC-4B2E-993D-E86397BBB546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025C-6751-4D35-B6F2-392DF96217A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717A-B8BC-4B2E-993D-E86397BBB546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025C-6751-4D35-B6F2-392DF96217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717A-B8BC-4B2E-993D-E86397BBB546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025C-6751-4D35-B6F2-392DF96217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717A-B8BC-4B2E-993D-E86397BBB546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025C-6751-4D35-B6F2-392DF96217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717A-B8BC-4B2E-993D-E86397BBB546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8AD025C-6751-4D35-B6F2-392DF96217A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717A-B8BC-4B2E-993D-E86397BBB546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025C-6751-4D35-B6F2-392DF96217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717A-B8BC-4B2E-993D-E86397BBB546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025C-6751-4D35-B6F2-392DF96217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717A-B8BC-4B2E-993D-E86397BBB546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025C-6751-4D35-B6F2-392DF96217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717A-B8BC-4B2E-993D-E86397BBB546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025C-6751-4D35-B6F2-392DF96217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717A-B8BC-4B2E-993D-E86397BBB546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025C-6751-4D35-B6F2-392DF96217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717A-B8BC-4B2E-993D-E86397BBB546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025C-6751-4D35-B6F2-392DF96217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FC8717A-B8BC-4B2E-993D-E86397BBB546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8AD025C-6751-4D35-B6F2-392DF96217A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solidFill>
                  <a:srgbClr val="FFFF00"/>
                </a:solidFill>
                <a:latin typeface="+mn-lt"/>
              </a:rPr>
              <a:t>Игра по развитию речи</a:t>
            </a:r>
            <a:br>
              <a:rPr lang="ru-RU" sz="4000" dirty="0">
                <a:solidFill>
                  <a:srgbClr val="FFFF00"/>
                </a:solidFill>
                <a:latin typeface="+mn-lt"/>
              </a:rPr>
            </a:br>
            <a:r>
              <a:rPr lang="ru-RU" sz="4000" dirty="0">
                <a:solidFill>
                  <a:srgbClr val="FFFF00"/>
                </a:solidFill>
                <a:latin typeface="+mn-lt"/>
              </a:rPr>
              <a:t>сказка « колобок» с использованием мнемотехники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771800" y="4365104"/>
            <a:ext cx="5832648" cy="1944216"/>
          </a:xfrm>
        </p:spPr>
        <p:txBody>
          <a:bodyPr>
            <a:normAutofit/>
          </a:bodyPr>
          <a:lstStyle/>
          <a:p>
            <a:pPr algn="r"/>
            <a:r>
              <a:rPr lang="ru-RU" sz="1800" dirty="0">
                <a:solidFill>
                  <a:srgbClr val="FFFF00"/>
                </a:solidFill>
              </a:rPr>
              <a:t>Выполнил: воспитатель МБДОУ «Детский сад </a:t>
            </a:r>
            <a:r>
              <a:rPr lang="ru-RU" sz="1800">
                <a:solidFill>
                  <a:srgbClr val="FFFF00"/>
                </a:solidFill>
              </a:rPr>
              <a:t>комбинированного вида № 40»</a:t>
            </a:r>
          </a:p>
          <a:p>
            <a:pPr algn="r"/>
            <a:r>
              <a:rPr lang="ru-RU" sz="1800">
                <a:solidFill>
                  <a:srgbClr val="FFFF00"/>
                </a:solidFill>
              </a:rPr>
              <a:t>Воронцова  </a:t>
            </a:r>
            <a:r>
              <a:rPr lang="ru-RU" sz="1800" dirty="0">
                <a:solidFill>
                  <a:srgbClr val="FFFF00"/>
                </a:solidFill>
              </a:rPr>
              <a:t>Татьяна Константиновна</a:t>
            </a:r>
          </a:p>
        </p:txBody>
      </p:sp>
    </p:spTree>
    <p:extLst>
      <p:ext uri="{BB962C8B-B14F-4D97-AF65-F5344CB8AC3E}">
        <p14:creationId xmlns:p14="http://schemas.microsoft.com/office/powerpoint/2010/main" val="3014588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лыбающееся лицо 1"/>
          <p:cNvSpPr/>
          <p:nvPr/>
        </p:nvSpPr>
        <p:spPr>
          <a:xfrm>
            <a:off x="971600" y="3212976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Скругленная соединительная линия 3"/>
          <p:cNvCxnSpPr/>
          <p:nvPr/>
        </p:nvCxnSpPr>
        <p:spPr>
          <a:xfrm flipV="1">
            <a:off x="2051720" y="3861048"/>
            <a:ext cx="4824536" cy="266328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Равнобедренный треугольник 6"/>
          <p:cNvSpPr/>
          <p:nvPr/>
        </p:nvSpPr>
        <p:spPr>
          <a:xfrm>
            <a:off x="7668344" y="3670176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7685887" y="3079812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7738795" y="2492896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5985864" y="1841376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5990444" y="1124744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5990444" y="548680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508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лыбающееся лицо 1"/>
          <p:cNvSpPr/>
          <p:nvPr/>
        </p:nvSpPr>
        <p:spPr>
          <a:xfrm>
            <a:off x="1115616" y="4653136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Скругленная соединительная линия 3"/>
          <p:cNvCxnSpPr/>
          <p:nvPr/>
        </p:nvCxnSpPr>
        <p:spPr>
          <a:xfrm flipV="1">
            <a:off x="2030016" y="4509120"/>
            <a:ext cx="3406080" cy="1058416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6609928" y="1986135"/>
            <a:ext cx="914400" cy="1634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020272" y="959485"/>
            <a:ext cx="504056" cy="1380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554981" y="1068366"/>
            <a:ext cx="465291" cy="13122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609928" y="3620614"/>
            <a:ext cx="914400" cy="23286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300192" y="3946211"/>
            <a:ext cx="48743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329028" y="3946211"/>
            <a:ext cx="48333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459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лыбающееся лицо 1"/>
          <p:cNvSpPr/>
          <p:nvPr/>
        </p:nvSpPr>
        <p:spPr>
          <a:xfrm>
            <a:off x="1187624" y="4711676"/>
            <a:ext cx="1008112" cy="102157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Скругленная соединительная линия 3"/>
          <p:cNvCxnSpPr/>
          <p:nvPr/>
        </p:nvCxnSpPr>
        <p:spPr>
          <a:xfrm flipV="1">
            <a:off x="2483768" y="5222465"/>
            <a:ext cx="1872208" cy="222759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6503431" y="3014821"/>
            <a:ext cx="914400" cy="921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653645">
            <a:off x="6831571" y="2246977"/>
            <a:ext cx="499298" cy="823633"/>
          </a:xfrm>
          <a:prstGeom prst="triangle">
            <a:avLst>
              <a:gd name="adj" fmla="val 560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19811137">
            <a:off x="6259739" y="2388545"/>
            <a:ext cx="673224" cy="725194"/>
          </a:xfrm>
          <a:prstGeom prst="triangle">
            <a:avLst>
              <a:gd name="adj" fmla="val 464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624020" y="3936705"/>
            <a:ext cx="914400" cy="1796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410786" y="3994897"/>
            <a:ext cx="32956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503431" y="4149080"/>
            <a:ext cx="28889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396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лыбающееся лицо 1"/>
          <p:cNvSpPr/>
          <p:nvPr/>
        </p:nvSpPr>
        <p:spPr>
          <a:xfrm>
            <a:off x="611560" y="4725144"/>
            <a:ext cx="1562472" cy="141845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Скругленная соединительная линия 3"/>
          <p:cNvCxnSpPr/>
          <p:nvPr/>
        </p:nvCxnSpPr>
        <p:spPr>
          <a:xfrm flipV="1">
            <a:off x="2174032" y="4725144"/>
            <a:ext cx="1893912" cy="108012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5626969" y="1412776"/>
            <a:ext cx="1130424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076056" y="2492896"/>
            <a:ext cx="2232248" cy="27723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ирог 7"/>
          <p:cNvSpPr/>
          <p:nvPr/>
        </p:nvSpPr>
        <p:spPr>
          <a:xfrm rot="10800000">
            <a:off x="6241293" y="1200018"/>
            <a:ext cx="634963" cy="601216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ирог 8"/>
          <p:cNvSpPr/>
          <p:nvPr/>
        </p:nvSpPr>
        <p:spPr>
          <a:xfrm rot="5929479">
            <a:off x="5506039" y="1185429"/>
            <a:ext cx="649682" cy="630394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851104" y="2964650"/>
            <a:ext cx="60121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076056" y="3019845"/>
            <a:ext cx="55329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339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лыбающееся лицо 1"/>
          <p:cNvSpPr/>
          <p:nvPr/>
        </p:nvSpPr>
        <p:spPr>
          <a:xfrm>
            <a:off x="971600" y="4653136"/>
            <a:ext cx="1418456" cy="141845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Скругленная соединительная линия 3"/>
          <p:cNvCxnSpPr/>
          <p:nvPr/>
        </p:nvCxnSpPr>
        <p:spPr>
          <a:xfrm flipV="1">
            <a:off x="2390056" y="5013176"/>
            <a:ext cx="1173832" cy="648072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Улыбающееся лицо 4"/>
          <p:cNvSpPr/>
          <p:nvPr/>
        </p:nvSpPr>
        <p:spPr>
          <a:xfrm>
            <a:off x="5436096" y="2132856"/>
            <a:ext cx="1296144" cy="129614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209219" y="3429000"/>
            <a:ext cx="1800200" cy="14618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2036920">
            <a:off x="6277615" y="1618562"/>
            <a:ext cx="646367" cy="740555"/>
          </a:xfrm>
          <a:prstGeom prst="triangle">
            <a:avLst>
              <a:gd name="adj" fmla="val 60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 rot="20019606">
            <a:off x="5211723" y="1604389"/>
            <a:ext cx="773937" cy="7385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398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485775"/>
            <a:ext cx="3665181" cy="25111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5" y="275353"/>
            <a:ext cx="2650467" cy="29320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трелка вправо 4"/>
          <p:cNvSpPr/>
          <p:nvPr/>
        </p:nvSpPr>
        <p:spPr>
          <a:xfrm>
            <a:off x="4572000" y="164730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3405759"/>
            <a:ext cx="4188718" cy="2759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847" y="3707975"/>
            <a:ext cx="3810000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Стрелка вправо 7"/>
          <p:cNvSpPr/>
          <p:nvPr/>
        </p:nvSpPr>
        <p:spPr>
          <a:xfrm>
            <a:off x="4487357" y="4824826"/>
            <a:ext cx="573847" cy="352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532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19545"/>
            <a:ext cx="4239248" cy="2996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968" y="2132856"/>
            <a:ext cx="4243032" cy="46956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Стрелка вниз 6"/>
          <p:cNvSpPr/>
          <p:nvPr/>
        </p:nvSpPr>
        <p:spPr>
          <a:xfrm rot="18904109">
            <a:off x="4004498" y="348751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692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/>
          <p:cNvSpPr/>
          <p:nvPr/>
        </p:nvSpPr>
        <p:spPr>
          <a:xfrm>
            <a:off x="1547664" y="2780928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10800000">
            <a:off x="1474512" y="3695328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3912987" y="34530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916832"/>
            <a:ext cx="2664296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66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лыбающееся лицо 1"/>
          <p:cNvSpPr/>
          <p:nvPr/>
        </p:nvSpPr>
        <p:spPr>
          <a:xfrm>
            <a:off x="1666528" y="2804801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1403648" y="3684953"/>
            <a:ext cx="1440160" cy="161625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3779912" y="39330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988840"/>
            <a:ext cx="3528392" cy="352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52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лыбающееся лицо 1"/>
          <p:cNvSpPr/>
          <p:nvPr/>
        </p:nvSpPr>
        <p:spPr>
          <a:xfrm>
            <a:off x="620568" y="2132856"/>
            <a:ext cx="2376264" cy="221054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2"/>
          <p:cNvSpPr/>
          <p:nvPr/>
        </p:nvSpPr>
        <p:spPr>
          <a:xfrm>
            <a:off x="3779912" y="29958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320" y="1524238"/>
            <a:ext cx="3630104" cy="334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26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043608" y="1340768"/>
            <a:ext cx="914400" cy="14184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500808" y="332656"/>
            <a:ext cx="550912" cy="1274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043607" y="332656"/>
            <a:ext cx="517135" cy="12990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043607" y="2759224"/>
            <a:ext cx="914400" cy="23259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729408" y="2984018"/>
            <a:ext cx="457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27584" y="3000698"/>
            <a:ext cx="47459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982169"/>
            <a:ext cx="3888432" cy="5146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Стрелка вправо 11"/>
          <p:cNvSpPr/>
          <p:nvPr/>
        </p:nvSpPr>
        <p:spPr>
          <a:xfrm>
            <a:off x="2915816" y="29682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082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512168" y="1381855"/>
            <a:ext cx="1582363" cy="14184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03473" y="2704816"/>
            <a:ext cx="1819658" cy="2092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094531" y="2953396"/>
            <a:ext cx="457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66178" y="2939541"/>
            <a:ext cx="47459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2915816" y="29682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ирог 1"/>
          <p:cNvSpPr/>
          <p:nvPr/>
        </p:nvSpPr>
        <p:spPr>
          <a:xfrm rot="11768374">
            <a:off x="1207814" y="1184337"/>
            <a:ext cx="816561" cy="809199"/>
          </a:xfrm>
          <a:prstGeom prst="pie">
            <a:avLst>
              <a:gd name="adj1" fmla="val 20512482"/>
              <a:gd name="adj2" fmla="val 138151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ирог 2"/>
          <p:cNvSpPr/>
          <p:nvPr/>
        </p:nvSpPr>
        <p:spPr>
          <a:xfrm rot="6896821">
            <a:off x="522403" y="1263273"/>
            <a:ext cx="808463" cy="786070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608" y="1086790"/>
            <a:ext cx="4040764" cy="50921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52416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637068" y="1844824"/>
            <a:ext cx="1052257" cy="1422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03473" y="3210580"/>
            <a:ext cx="1332223" cy="2738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689325" y="3911375"/>
            <a:ext cx="457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62478" y="3853941"/>
            <a:ext cx="47459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2915816" y="29682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1280186">
            <a:off x="1387846" y="1346797"/>
            <a:ext cx="640896" cy="768171"/>
          </a:xfrm>
          <a:prstGeom prst="triangle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20138469">
            <a:off x="544199" y="1333433"/>
            <a:ext cx="556822" cy="820510"/>
          </a:xfrm>
          <a:prstGeom prst="triangle">
            <a:avLst>
              <a:gd name="adj" fmla="val 538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488037"/>
            <a:ext cx="4127498" cy="531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238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637068" y="1844824"/>
            <a:ext cx="1052257" cy="1422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2915816" y="29682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2713864">
            <a:off x="1312729" y="1457311"/>
            <a:ext cx="845284" cy="775996"/>
          </a:xfrm>
          <a:prstGeom prst="triangle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18393208">
            <a:off x="235353" y="1413240"/>
            <a:ext cx="764720" cy="820510"/>
          </a:xfrm>
          <a:prstGeom prst="triangle">
            <a:avLst>
              <a:gd name="adj" fmla="val 538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Равнобедренный треугольник 1"/>
          <p:cNvSpPr/>
          <p:nvPr/>
        </p:nvSpPr>
        <p:spPr>
          <a:xfrm>
            <a:off x="461196" y="3276673"/>
            <a:ext cx="1470343" cy="1875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930853"/>
            <a:ext cx="3921371" cy="4220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46321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лыбающееся лицо 1"/>
          <p:cNvSpPr/>
          <p:nvPr/>
        </p:nvSpPr>
        <p:spPr>
          <a:xfrm>
            <a:off x="1115616" y="2276872"/>
            <a:ext cx="1368152" cy="115212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 rot="10800000">
            <a:off x="1115616" y="3522712"/>
            <a:ext cx="1368152" cy="1562472"/>
          </a:xfrm>
          <a:prstGeom prst="triangle">
            <a:avLst>
              <a:gd name="adj" fmla="val 486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2786652" y="31617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5580112" y="2489666"/>
            <a:ext cx="1152128" cy="115671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364088" y="3646382"/>
            <a:ext cx="1584176" cy="143880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лыбающееся лицо 6"/>
          <p:cNvSpPr/>
          <p:nvPr/>
        </p:nvSpPr>
        <p:spPr>
          <a:xfrm>
            <a:off x="2627784" y="1370112"/>
            <a:ext cx="770384" cy="61872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>
            <a:endCxn id="7" idx="4"/>
          </p:cNvCxnSpPr>
          <p:nvPr/>
        </p:nvCxnSpPr>
        <p:spPr>
          <a:xfrm flipV="1">
            <a:off x="2483768" y="1988840"/>
            <a:ext cx="529208" cy="5008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5589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">
      <a:dk1>
        <a:srgbClr val="9933FF"/>
      </a:dk1>
      <a:lt1>
        <a:srgbClr val="7030A0"/>
      </a:lt1>
      <a:dk2>
        <a:srgbClr val="9999FF"/>
      </a:dk2>
      <a:lt2>
        <a:srgbClr val="9900FF"/>
      </a:lt2>
      <a:accent1>
        <a:srgbClr val="9900CC"/>
      </a:accent1>
      <a:accent2>
        <a:srgbClr val="A5D028"/>
      </a:accent2>
      <a:accent3>
        <a:srgbClr val="5BD078"/>
      </a:accent3>
      <a:accent4>
        <a:srgbClr val="A5D028"/>
      </a:accent4>
      <a:accent5>
        <a:srgbClr val="31AE50"/>
      </a:accent5>
      <a:accent6>
        <a:srgbClr val="66FF66"/>
      </a:accent6>
      <a:hlink>
        <a:srgbClr val="BDECC8"/>
      </a:hlink>
      <a:folHlink>
        <a:srgbClr val="7B9C1D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89</TotalTime>
  <Words>19</Words>
  <Application>Microsoft Office PowerPoint</Application>
  <PresentationFormat>Экран (4:3)</PresentationFormat>
  <Paragraphs>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Игра по развитию речи сказка « колобок» с использованием мнемотехники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по развитию речи сказка « колобок» с использованием мнемотехники</dc:title>
  <dc:creator>Alex</dc:creator>
  <cp:lastModifiedBy>777</cp:lastModifiedBy>
  <cp:revision>9</cp:revision>
  <dcterms:created xsi:type="dcterms:W3CDTF">2015-10-17T19:17:00Z</dcterms:created>
  <dcterms:modified xsi:type="dcterms:W3CDTF">2020-11-03T06:42:56Z</dcterms:modified>
</cp:coreProperties>
</file>