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300" r:id="rId2"/>
    <p:sldId id="256" r:id="rId3"/>
    <p:sldId id="298" r:id="rId4"/>
    <p:sldId id="297" r:id="rId5"/>
    <p:sldId id="265" r:id="rId6"/>
    <p:sldId id="267" r:id="rId7"/>
    <p:sldId id="269" r:id="rId8"/>
    <p:sldId id="271" r:id="rId9"/>
    <p:sldId id="273" r:id="rId10"/>
    <p:sldId id="274" r:id="rId11"/>
    <p:sldId id="276" r:id="rId12"/>
    <p:sldId id="277" r:id="rId13"/>
    <p:sldId id="299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C0C"/>
    <a:srgbClr val="196515"/>
    <a:srgbClr val="99CC00"/>
    <a:srgbClr val="CC6600"/>
    <a:srgbClr val="66FF66"/>
    <a:srgbClr val="F8F31A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2" autoAdjust="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7E571C-200F-4D62-BD9E-196D363EC51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6E15EE-F913-47DB-B75C-22DAEEA1D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59B-33F1-4F66-BADD-A326D0A69E05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3A25-2B2C-45D0-B9BE-F12ACAD2D0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3A25-2B2C-45D0-B9BE-F12ACAD2D05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985-36B2-44B7-AA5A-6AAC700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3087-9315-41D6-9876-D06C60025C0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D9430-FF53-4702-A04B-442898201E4B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181A-05E1-468E-A1D4-5617FBAE7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B2D4-F1DE-459C-8D63-A5712E140DF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09A3-2F26-4D59-881E-1F63D3B5B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A029-BA4D-459C-BA35-A99E7CE40B83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8775-452A-4FF5-8579-EB324D134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0469-D865-403A-9A55-46A816DAEFF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1468-9FCE-40F2-AE47-1E4B09FF6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BB62-475E-40F8-864E-F8ED89367C9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946F-8E84-4ABD-B356-807BF811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3335-04AB-45DA-9BB0-555CC6D1AB41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7D3A-E8F5-4BF0-B4CA-7FE8ABA25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E9795-784E-4E6E-8F62-D73BE4FA9E1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A2CA3-CCC1-4F1E-B424-2DE8981DD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6FC6-039C-4886-824F-EAC336F39A19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1631-3F83-4699-AD39-D81332792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BCBB-3BBB-4EC0-B5AF-16E10C57EEE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6994-6E00-43AD-987A-F755656BE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CDB5-1029-4C80-AEE6-5D87AFC2D1D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DC7D-5948-4553-94BE-FCA0D7385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E87491F-2B1C-440D-89B0-4F2237DAA6DB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ADDDD4-C583-4FC2-B420-465A91375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01.chitalnya.ru/upload/609/97353364154696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014%20&#1055;&#1077;&#1076;&#1072;&#1075;&#1086;&#1075;-&#1087;&#1089;&#1080;&#1093;&#1086;&#1083;&#1086;&#1075;\&#1052;&#1072;&#1089;&#1090;&#1077;&#1088;-&#1082;&#1083;&#1072;&#1089;&#1089;\&#1084;&#1091;&#1079;&#1099;&#1082;&#1072;%20&#1084;&#1072;&#1089;&#1090;&#1077;&#1088;-&#1082;&#1083;&#1072;&#1089;&#1089;.mp3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014%20&#1055;&#1077;&#1076;&#1072;&#1075;&#1086;&#1075;-&#1087;&#1089;&#1080;&#1093;&#1086;&#1083;&#1086;&#1075;\&#1052;&#1072;&#1089;&#1090;&#1077;&#1088;-&#1082;&#1083;&#1072;&#1089;&#1089;\&#1084;&#1091;&#1079;&#1099;&#1082;&#1072;%20&#1084;&#1072;&#1089;&#1090;&#1077;&#1088;-&#1082;&#1083;&#1072;&#1089;&#1089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rv1\homedirs$\aveep\Desktop\153755044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024275" cy="223224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4067944" y="764705"/>
            <a:ext cx="4390256" cy="2664296"/>
          </a:xfrm>
        </p:spPr>
        <p:txBody>
          <a:bodyPr/>
          <a:lstStyle/>
          <a:p>
            <a:r>
              <a:rPr lang="ru-RU" sz="3600" smtClean="0"/>
              <a:t>Мастер-класс </a:t>
            </a:r>
            <a:br>
              <a:rPr lang="ru-RU" sz="360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«От проблемы к цели, от цели к действию»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563888" y="5157192"/>
            <a:ext cx="5040560" cy="1440160"/>
          </a:xfrm>
        </p:spPr>
        <p:txBody>
          <a:bodyPr/>
          <a:lstStyle/>
          <a:p>
            <a:pPr algn="r"/>
            <a:r>
              <a:rPr lang="ru-RU" sz="1800" dirty="0" smtClean="0"/>
              <a:t>Автор: Аветисян Эмилия Павловна, педагог-психолог </a:t>
            </a:r>
          </a:p>
          <a:p>
            <a:pPr algn="r"/>
            <a:r>
              <a:rPr lang="ru-RU" sz="1800" dirty="0" smtClean="0"/>
              <a:t>МАОУ СОШ №43 г.Томска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7 </a:t>
            </a:r>
            <a:br>
              <a:rPr lang="ru-RU" sz="3800"/>
            </a:br>
            <a:r>
              <a:rPr lang="ru-RU" sz="3800"/>
              <a:t>Напоминание и тренировка навыка </a:t>
            </a:r>
          </a:p>
        </p:txBody>
      </p:sp>
      <p:pic>
        <p:nvPicPr>
          <p:cNvPr id="23554" name="Picture 2" descr="http://www.e1.ru/news/images/299/978/299978/300x200_prilukov_-master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860800"/>
            <a:ext cx="3816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www.tunnel.ru/userfiles/ck/images/3313/2._Mashenka_zvonit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73238"/>
            <a:ext cx="235743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867400" y="2154238"/>
            <a:ext cx="302577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Пусть ребенок сам скажет, как, кто и когда может ему напоминать </a:t>
            </a:r>
          </a:p>
          <a:p>
            <a:r>
              <a:rPr lang="ru-RU" sz="2000" b="1"/>
              <a:t>о тренировках, если он случайно забудет.</a:t>
            </a:r>
          </a:p>
          <a:p>
            <a:r>
              <a:rPr lang="ru-RU" sz="2000" b="1"/>
              <a:t>Договоритесь где, как и когда он будет тренироваться. Кому показывать свои достижения. Как и когда хвалить ребенка?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8 </a:t>
            </a:r>
            <a:br>
              <a:rPr lang="ru-RU" sz="3800"/>
            </a:br>
            <a:r>
              <a:rPr lang="ru-RU" sz="3800"/>
              <a:t>Праздник успеха</a:t>
            </a:r>
          </a:p>
        </p:txBody>
      </p:sp>
      <p:pic>
        <p:nvPicPr>
          <p:cNvPr id="24578" name="Picture 2" descr="http://ts2.mm.bing.net/th?id=H.4831190931537933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4559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g01.chitalnya.ru/upload/609/9735336415469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71775" y="3141663"/>
            <a:ext cx="2898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56325" y="1951038"/>
            <a:ext cx="27368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Когда навык освоен, нужно отпраздновать это и дать возможность ребенку поблагодарить всех тех, кто помогал ему </a:t>
            </a:r>
          </a:p>
          <a:p>
            <a:r>
              <a:rPr lang="ru-RU" sz="2400" b="1"/>
              <a:t>в процессе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9 </a:t>
            </a:r>
            <a:br>
              <a:rPr lang="ru-RU" sz="3800"/>
            </a:br>
            <a:r>
              <a:rPr lang="ru-RU" sz="3800"/>
              <a:t>Передача знаний</a:t>
            </a:r>
          </a:p>
        </p:txBody>
      </p:sp>
      <p:pic>
        <p:nvPicPr>
          <p:cNvPr id="25602" name="Picture 2" descr="http://kafa-info.com.ua/news_thumbs/knf342ce643de27171bf628df84c87840ff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511175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940425" y="2214563"/>
            <a:ext cx="28082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Поддержите желание ребенка поделиться своим умением с другими детьми и помогите ему </a:t>
            </a:r>
          </a:p>
          <a:p>
            <a:r>
              <a:rPr lang="ru-RU" sz="2400" b="1"/>
              <a:t>в этом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 descr="124121444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музыка мастер-клас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37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10 </a:t>
            </a:r>
            <a:br>
              <a:rPr lang="ru-RU" sz="3800"/>
            </a:br>
            <a:r>
              <a:rPr lang="ru-RU" sz="3800"/>
              <a:t>Переход к следующему умению</a:t>
            </a:r>
          </a:p>
        </p:txBody>
      </p:sp>
      <p:pic>
        <p:nvPicPr>
          <p:cNvPr id="26626" name="Picture 2" descr="http://www.lingvotutor.ru/wp-content/uploads/2011/01/car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20938"/>
            <a:ext cx="5183188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867400" y="2570163"/>
            <a:ext cx="29019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/>
              <a:t>Договоритесь с ребенком </a:t>
            </a:r>
          </a:p>
          <a:p>
            <a:r>
              <a:rPr lang="ru-RU" sz="2800" b="1"/>
              <a:t>о том, какому следующему навыку он будет обучаться</a:t>
            </a:r>
            <a:r>
              <a:rPr lang="ru-RU" sz="28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lingvotutor.ru/wp-content/uploads/2011/01/car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638"/>
            <a:ext cx="44656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7416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Bookman Old Style"/>
              </a:rPr>
              <a:t>От проблемы к  цели, </a:t>
            </a:r>
          </a:p>
          <a:p>
            <a:pPr algn="ctr"/>
            <a:r>
              <a:rPr lang="ru-RU" sz="3600" b="1" kern="10">
                <a:ln w="9525">
                  <a:solidFill>
                    <a:srgbClr val="CC66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Bookman Old Style"/>
              </a:rPr>
              <a:t>от цели к действию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124121444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44000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музыка мастер-клас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569325" cy="15128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1 </a:t>
            </a:r>
            <a:br>
              <a:rPr lang="ru-RU" sz="3800"/>
            </a:br>
            <a:r>
              <a:rPr lang="ru-RU" sz="3800"/>
              <a:t>Преобразование проблемы </a:t>
            </a:r>
            <a:br>
              <a:rPr lang="ru-RU" sz="3800"/>
            </a:br>
            <a:r>
              <a:rPr lang="ru-RU" sz="3800"/>
              <a:t>в навык</a:t>
            </a:r>
          </a:p>
        </p:txBody>
      </p:sp>
      <p:pic>
        <p:nvPicPr>
          <p:cNvPr id="17410" name="Picture 25" descr="ANd9GcRSi0nJvy0jJg1SpKQgTVFqlMIQK9q3B9XH1r275sLnmHC4ES0ez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4608513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148263" y="2449513"/>
            <a:ext cx="36718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/>
              <a:t>Нужно определить, какой точно навык нужно приобрести ребенку для того, чтобы справиться  с проблемой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2217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2 </a:t>
            </a:r>
            <a:br>
              <a:rPr lang="ru-RU" sz="3800"/>
            </a:br>
            <a:r>
              <a:rPr lang="ru-RU" sz="3800"/>
              <a:t>Согласие на овладение навыком </a:t>
            </a:r>
            <a:br>
              <a:rPr lang="ru-RU" sz="3800"/>
            </a:br>
            <a:r>
              <a:rPr lang="ru-RU" sz="3800"/>
              <a:t>и выявление его преимуществ</a:t>
            </a:r>
          </a:p>
        </p:txBody>
      </p:sp>
      <p:pic>
        <p:nvPicPr>
          <p:cNvPr id="18434" name="Picture 6" descr="4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468947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24525" y="2565400"/>
            <a:ext cx="3149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/>
              <a:t>Обсудите </a:t>
            </a:r>
          </a:p>
          <a:p>
            <a:r>
              <a:rPr lang="ru-RU" sz="2800" b="1"/>
              <a:t>с ребенком проблему </a:t>
            </a:r>
          </a:p>
          <a:p>
            <a:r>
              <a:rPr lang="ru-RU" sz="2800" b="1"/>
              <a:t>и помогите осознать, какие преимущества даст освоение предлагаемого навыка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858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3 </a:t>
            </a:r>
            <a:br>
              <a:rPr lang="ru-RU" sz="3800"/>
            </a:br>
            <a:r>
              <a:rPr lang="ru-RU" sz="3800"/>
              <a:t>Осознание навыка и поиск внутренней силы</a:t>
            </a:r>
          </a:p>
        </p:txBody>
      </p:sp>
      <p:pic>
        <p:nvPicPr>
          <p:cNvPr id="19458" name="Picture 7" descr="59978yu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60575"/>
            <a:ext cx="22225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ts1.mm.bing.net/th?id=H.4714346330393625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89363"/>
            <a:ext cx="2016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787900" y="2117725"/>
            <a:ext cx="41052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/>
              <a:t>Пусть ребенок выберет для себя существо, которое ему очень нравится, которое его будет поддерживать </a:t>
            </a:r>
          </a:p>
          <a:p>
            <a:r>
              <a:rPr lang="ru-RU" sz="2800" b="1"/>
              <a:t>и помогать </a:t>
            </a:r>
          </a:p>
          <a:p>
            <a:r>
              <a:rPr lang="ru-RU" sz="2800" b="1"/>
              <a:t>в овладении навыком. Талисман. Авторитет.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4 </a:t>
            </a:r>
            <a:br>
              <a:rPr lang="ru-RU" sz="3800"/>
            </a:br>
            <a:r>
              <a:rPr lang="ru-RU" sz="3800"/>
              <a:t>Выбор группы поддержки </a:t>
            </a:r>
            <a:br>
              <a:rPr lang="ru-RU" sz="3800"/>
            </a:br>
            <a:r>
              <a:rPr lang="ru-RU" sz="3800"/>
              <a:t>и обретение уверенности</a:t>
            </a:r>
          </a:p>
        </p:txBody>
      </p:sp>
      <p:pic>
        <p:nvPicPr>
          <p:cNvPr id="20482" name="Picture 2" descr="http://pazitiff.info/uploads/posts/2011-05/1306099651_motivator-178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42878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19700" y="2171700"/>
            <a:ext cx="35290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Пусть ребенок  выберет </a:t>
            </a:r>
          </a:p>
          <a:p>
            <a:r>
              <a:rPr lang="ru-RU" sz="2400" b="1"/>
              <a:t>и пригласит людей в качестве группы поддержки,</a:t>
            </a:r>
          </a:p>
          <a:p>
            <a:r>
              <a:rPr lang="ru-RU" sz="2400" b="1"/>
              <a:t>и они помогут обрести уверенность </a:t>
            </a:r>
          </a:p>
          <a:p>
            <a:r>
              <a:rPr lang="ru-RU" sz="2400" b="1"/>
              <a:t>в том, что он сумеет освоить навык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569325" cy="1439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800"/>
              <a:t>Ступень 5 </a:t>
            </a:r>
            <a:br>
              <a:rPr lang="ru-RU" sz="3800"/>
            </a:br>
            <a:r>
              <a:rPr lang="ru-RU" sz="3800"/>
              <a:t>Планируем праздновать победу</a:t>
            </a:r>
            <a:br>
              <a:rPr lang="ru-RU" sz="3800"/>
            </a:br>
            <a:endParaRPr lang="ru-RU" sz="3800"/>
          </a:p>
        </p:txBody>
      </p:sp>
      <p:pic>
        <p:nvPicPr>
          <p:cNvPr id="21506" name="Picture 8" descr="http://stat8.blog.ru/lr/09088cd63cdc4161c043c59c79a1f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52738"/>
            <a:ext cx="25225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www.igratoy.ru/Stol/Zapom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005263"/>
            <a:ext cx="3036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static4.read.ru/images/illustrations/12930981361598101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708275"/>
            <a:ext cx="29003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50825" y="1587500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Подумайте вместе с ребенком, как вы отпразднуете овладение навыком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066800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Ступень 6 </a:t>
            </a:r>
            <a:br>
              <a:rPr lang="ru-RU" sz="3800" smtClean="0"/>
            </a:br>
            <a:r>
              <a:rPr lang="ru-RU" sz="3800" smtClean="0"/>
              <a:t>Рекламная кампания</a:t>
            </a:r>
          </a:p>
        </p:txBody>
      </p:sp>
      <p:pic>
        <p:nvPicPr>
          <p:cNvPr id="22530" name="Picture 2" descr="http://www.officeroom.org/uploads/posts/2011-09/131699785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133600"/>
            <a:ext cx="54006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651500" y="2746375"/>
            <a:ext cx="334803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200" b="1"/>
              <a:t>Рассказывайте всем, чему учится ваш ребенок. </a:t>
            </a:r>
          </a:p>
          <a:p>
            <a:r>
              <a:rPr lang="ru-RU" sz="2200" b="1"/>
              <a:t>В доброжелательном обществе он получит поддержку </a:t>
            </a:r>
          </a:p>
          <a:p>
            <a:r>
              <a:rPr lang="ru-RU" sz="2200" b="1"/>
              <a:t>от окружающих.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1353</TotalTime>
  <Words>239</Words>
  <Application>Microsoft Office PowerPoint</Application>
  <PresentationFormat>Экран (4:3)</PresentationFormat>
  <Paragraphs>40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Океан</vt:lpstr>
      <vt:lpstr>Мастер-класс   «От проблемы к цели, от цели к действию»</vt:lpstr>
      <vt:lpstr>Слайд 2</vt:lpstr>
      <vt:lpstr>Слайд 3</vt:lpstr>
      <vt:lpstr>Ступень 1  Преобразование проблемы  в навык</vt:lpstr>
      <vt:lpstr>Ступень 2  Согласие на овладение навыком  и выявление его преимуществ</vt:lpstr>
      <vt:lpstr>Ступень 3  Осознание навыка и поиск внутренней силы</vt:lpstr>
      <vt:lpstr>Ступень 4  Выбор группы поддержки  и обретение уверенности</vt:lpstr>
      <vt:lpstr>Ступень 5  Планируем праздновать победу </vt:lpstr>
      <vt:lpstr>Ступень 6  Рекламная кампания</vt:lpstr>
      <vt:lpstr>Ступень 7  Напоминание и тренировка навыка </vt:lpstr>
      <vt:lpstr>Ступень 8  Праздник успеха</vt:lpstr>
      <vt:lpstr>Ступень 9  Передача знаний</vt:lpstr>
      <vt:lpstr>Слайд 13</vt:lpstr>
      <vt:lpstr>Ступень 10  Переход к следующему умению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aveep</cp:lastModifiedBy>
  <cp:revision>149</cp:revision>
  <dcterms:created xsi:type="dcterms:W3CDTF">2013-10-27T18:44:26Z</dcterms:created>
  <dcterms:modified xsi:type="dcterms:W3CDTF">2020-03-19T11:01:48Z</dcterms:modified>
</cp:coreProperties>
</file>