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FF"/>
    <a:srgbClr val="99FFCC"/>
    <a:srgbClr val="00FF00"/>
    <a:srgbClr val="FFDC6D"/>
    <a:srgbClr val="7D43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64" d="100"/>
          <a:sy n="64" d="100"/>
        </p:scale>
        <p:origin x="72" y="30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FDC75-2C38-41E4-9EE4-51AF70B289E4}" type="datetimeFigureOut">
              <a:rPr lang="ru-RU" smtClean="0"/>
              <a:t>24.03.2020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505BB-EFA7-42D2-AC79-29D11B5F85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07081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FDC75-2C38-41E4-9EE4-51AF70B289E4}" type="datetimeFigureOut">
              <a:rPr lang="ru-RU" smtClean="0"/>
              <a:t>24.03.2020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505BB-EFA7-42D2-AC79-29D11B5F85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47769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FDC75-2C38-41E4-9EE4-51AF70B289E4}" type="datetimeFigureOut">
              <a:rPr lang="ru-RU" smtClean="0"/>
              <a:t>24.03.2020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505BB-EFA7-42D2-AC79-29D11B5F85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48865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FDC75-2C38-41E4-9EE4-51AF70B289E4}" type="datetimeFigureOut">
              <a:rPr lang="ru-RU" smtClean="0"/>
              <a:t>24.03.2020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505BB-EFA7-42D2-AC79-29D11B5F85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64163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FDC75-2C38-41E4-9EE4-51AF70B289E4}" type="datetimeFigureOut">
              <a:rPr lang="ru-RU" smtClean="0"/>
              <a:t>24.03.2020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505BB-EFA7-42D2-AC79-29D11B5F85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95869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FDC75-2C38-41E4-9EE4-51AF70B289E4}" type="datetimeFigureOut">
              <a:rPr lang="ru-RU" smtClean="0"/>
              <a:t>24.03.2020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505BB-EFA7-42D2-AC79-29D11B5F85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68009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FDC75-2C38-41E4-9EE4-51AF70B289E4}" type="datetimeFigureOut">
              <a:rPr lang="ru-RU" smtClean="0"/>
              <a:t>24.03.2020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505BB-EFA7-42D2-AC79-29D11B5F85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3258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FDC75-2C38-41E4-9EE4-51AF70B289E4}" type="datetimeFigureOut">
              <a:rPr lang="ru-RU" smtClean="0"/>
              <a:t>24.03.2020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505BB-EFA7-42D2-AC79-29D11B5F85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95729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FDC75-2C38-41E4-9EE4-51AF70B289E4}" type="datetimeFigureOut">
              <a:rPr lang="ru-RU" smtClean="0"/>
              <a:t>24.03.2020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505BB-EFA7-42D2-AC79-29D11B5F85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97329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FDC75-2C38-41E4-9EE4-51AF70B289E4}" type="datetimeFigureOut">
              <a:rPr lang="ru-RU" smtClean="0"/>
              <a:t>24.03.2020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505BB-EFA7-42D2-AC79-29D11B5F85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62682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FDC75-2C38-41E4-9EE4-51AF70B289E4}" type="datetimeFigureOut">
              <a:rPr lang="ru-RU" smtClean="0"/>
              <a:t>24.03.2020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505BB-EFA7-42D2-AC79-29D11B5F85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1023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9FDC75-2C38-41E4-9EE4-51AF70B289E4}" type="datetimeFigureOut">
              <a:rPr lang="ru-RU" smtClean="0"/>
              <a:t>24.03.2020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F505BB-EFA7-42D2-AC79-29D11B5F85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3867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D437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2788" y="618186"/>
            <a:ext cx="9348989" cy="47394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0" y="5214333"/>
            <a:ext cx="12080383" cy="1643667"/>
          </a:xfrm>
        </p:spPr>
        <p:txBody>
          <a:bodyPr>
            <a:normAutofit fontScale="90000"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Презентацию подготовили воспитатели старшей группы:</a:t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                     Макеева Н.В.</a:t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                       Пичугина Н.А.</a:t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Новокузнецкий округ, 2020 г.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652788" y="180304"/>
            <a:ext cx="9144000" cy="437882"/>
          </a:xfrm>
        </p:spPr>
        <p:txBody>
          <a:bodyPr>
            <a:normAutofit fontScale="92500" lnSpcReduction="20000"/>
          </a:bodyPr>
          <a:lstStyle/>
          <a:p>
            <a:r>
              <a:rPr lang="ru-RU" sz="3200" dirty="0" smtClean="0"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 ДОУ «Детский сад 184»</a:t>
            </a:r>
          </a:p>
        </p:txBody>
      </p:sp>
    </p:spTree>
    <p:extLst>
      <p:ext uri="{BB962C8B-B14F-4D97-AF65-F5344CB8AC3E}">
        <p14:creationId xmlns:p14="http://schemas.microsoft.com/office/powerpoint/2010/main" val="104738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ru-RU" b="1" i="1" dirty="0" smtClean="0">
                <a:solidFill>
                  <a:srgbClr val="99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Центр театрализованной деятельности «Театр своими руками»</a:t>
            </a:r>
            <a:endParaRPr lang="ru-RU" b="1" i="1" dirty="0">
              <a:solidFill>
                <a:srgbClr val="99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407" y="1325563"/>
            <a:ext cx="4645389" cy="522513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1285" y="1753315"/>
            <a:ext cx="6305863" cy="472939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49859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80" b="9945"/>
          <a:stretch/>
        </p:blipFill>
        <p:spPr>
          <a:xfrm>
            <a:off x="204866" y="146153"/>
            <a:ext cx="5412260" cy="328284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86"/>
          <a:stretch/>
        </p:blipFill>
        <p:spPr>
          <a:xfrm>
            <a:off x="6657194" y="256706"/>
            <a:ext cx="5143500" cy="63445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444"/>
          <a:stretch/>
        </p:blipFill>
        <p:spPr>
          <a:xfrm>
            <a:off x="233159" y="3668842"/>
            <a:ext cx="5355674" cy="30617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224679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84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364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654925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C6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Театр из фетра «Колобок» </a:t>
            </a:r>
            <a:br>
              <a:rPr lang="ru-RU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и театр на палочках «Репка»</a:t>
            </a:r>
            <a:endParaRPr lang="ru-RU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675" y="1812746"/>
            <a:ext cx="4584666" cy="48198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4460" y="1812746"/>
            <a:ext cx="4439340" cy="49100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818362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Пальчиковые театры</a:t>
            </a:r>
            <a:endParaRPr lang="ru-RU" b="1" i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36"/>
          <a:stretch/>
        </p:blipFill>
        <p:spPr>
          <a:xfrm>
            <a:off x="8195795" y="3309871"/>
            <a:ext cx="3845952" cy="33485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2883" y="2176529"/>
            <a:ext cx="3584485" cy="43176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97"/>
          <a:stretch/>
        </p:blipFill>
        <p:spPr>
          <a:xfrm>
            <a:off x="145625" y="2067058"/>
            <a:ext cx="4228831" cy="33678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6579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95" t="6385" b="6479"/>
          <a:stretch/>
        </p:blipFill>
        <p:spPr>
          <a:xfrm>
            <a:off x="617205" y="67615"/>
            <a:ext cx="4783695" cy="336138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436" y="3680138"/>
            <a:ext cx="4469260" cy="308127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2580" y="3583547"/>
            <a:ext cx="4237150" cy="317786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08" t="7887" r="9906" b="10423"/>
          <a:stretch/>
        </p:blipFill>
        <p:spPr>
          <a:xfrm>
            <a:off x="6639214" y="67615"/>
            <a:ext cx="4578284" cy="336138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56886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4813" y="260194"/>
            <a:ext cx="11797259" cy="1325563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Театр на дисках «Курочка ряба» </a:t>
            </a:r>
            <a:br>
              <a:rPr lang="ru-RU" b="1" i="1" dirty="0" smtClean="0"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i="1" dirty="0"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smtClean="0"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и настольный театр «Три поросенка»</a:t>
            </a:r>
            <a:endParaRPr lang="ru-RU" b="1" i="1" dirty="0">
              <a:solidFill>
                <a:srgbClr val="00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95" b="26995"/>
          <a:stretch/>
        </p:blipFill>
        <p:spPr>
          <a:xfrm>
            <a:off x="406295" y="2068643"/>
            <a:ext cx="5143500" cy="452703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8306" y="1585757"/>
            <a:ext cx="4575435" cy="499922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78641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3092" y="125282"/>
            <a:ext cx="11049000" cy="1325563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Теневой театр и </a:t>
            </a:r>
            <a:br>
              <a:rPr lang="ru-RU" b="1" i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</a:t>
            </a:r>
            <a:r>
              <a:rPr lang="ru-RU" b="1" i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фланелеграфный</a:t>
            </a:r>
            <a:r>
              <a:rPr lang="ru-RU" b="1" i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театр</a:t>
            </a:r>
            <a:endParaRPr lang="ru-RU" b="1" i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2955" y="1690688"/>
            <a:ext cx="4333406" cy="497465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98"/>
          <a:stretch/>
        </p:blipFill>
        <p:spPr>
          <a:xfrm>
            <a:off x="6625652" y="1690688"/>
            <a:ext cx="4602212" cy="498279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847145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Маски к сказкам </a:t>
            </a:r>
            <a:br>
              <a:rPr lang="ru-RU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книги - </a:t>
            </a:r>
            <a:r>
              <a:rPr lang="ru-RU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панорамки</a:t>
            </a:r>
            <a:endParaRPr lang="ru-RU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27" b="16721"/>
          <a:stretch/>
        </p:blipFill>
        <p:spPr>
          <a:xfrm>
            <a:off x="676118" y="1843790"/>
            <a:ext cx="4640644" cy="484182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40"/>
          <a:stretch/>
        </p:blipFill>
        <p:spPr>
          <a:xfrm>
            <a:off x="6897038" y="1729827"/>
            <a:ext cx="4090754" cy="4955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493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32191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502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43</Words>
  <Application>Microsoft Office PowerPoint</Application>
  <PresentationFormat>Широкоэкранный</PresentationFormat>
  <Paragraphs>8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Times New Roman</vt:lpstr>
      <vt:lpstr>Тема Office</vt:lpstr>
      <vt:lpstr>                                                    Презентацию подготовили воспитатели старшей группы:                                                                                                                           Макеева Н.В.                                                                                                                             Пичугина Н.А.  Новокузнецкий округ, 2020 г.</vt:lpstr>
      <vt:lpstr>Презентация PowerPoint</vt:lpstr>
      <vt:lpstr>Театр из фетра «Колобок»                              и театр на палочках «Репка»</vt:lpstr>
      <vt:lpstr>Пальчиковые театры</vt:lpstr>
      <vt:lpstr>Презентация PowerPoint</vt:lpstr>
      <vt:lpstr>Театр на дисках «Курочка ряба»                     и настольный театр «Три поросенка»</vt:lpstr>
      <vt:lpstr>Теневой театр и                                           фланелеграфный театр</vt:lpstr>
      <vt:lpstr>Маски к сказкам                                           книги - панорамки</vt:lpstr>
      <vt:lpstr>Презентация PowerPoint</vt:lpstr>
      <vt:lpstr>Центр театрализованной деятельности «Театр своими руками»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Презентацию подготовили воспитатели: Макеева Н.В. Пичугина Н.А.</dc:title>
  <dc:creator>Первый</dc:creator>
  <cp:lastModifiedBy>Первый</cp:lastModifiedBy>
  <cp:revision>9</cp:revision>
  <dcterms:created xsi:type="dcterms:W3CDTF">2020-03-24T15:45:17Z</dcterms:created>
  <dcterms:modified xsi:type="dcterms:W3CDTF">2020-03-24T16:50:23Z</dcterms:modified>
</cp:coreProperties>
</file>