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5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83" r:id="rId15"/>
    <p:sldId id="284" r:id="rId16"/>
    <p:sldId id="285" r:id="rId17"/>
    <p:sldId id="286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6009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81FC-A362-4950-9AD7-7E3F050C1D4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A38A-5F8C-4512-9165-0121915C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2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81FC-A362-4950-9AD7-7E3F050C1D4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A38A-5F8C-4512-9165-0121915C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81FC-A362-4950-9AD7-7E3F050C1D4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A38A-5F8C-4512-9165-0121915C90F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79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81FC-A362-4950-9AD7-7E3F050C1D4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A38A-5F8C-4512-9165-0121915C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37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81FC-A362-4950-9AD7-7E3F050C1D4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A38A-5F8C-4512-9165-0121915C90F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554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81FC-A362-4950-9AD7-7E3F050C1D4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A38A-5F8C-4512-9165-0121915C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91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81FC-A362-4950-9AD7-7E3F050C1D4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A38A-5F8C-4512-9165-0121915C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9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81FC-A362-4950-9AD7-7E3F050C1D4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A38A-5F8C-4512-9165-0121915C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3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81FC-A362-4950-9AD7-7E3F050C1D4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A38A-5F8C-4512-9165-0121915C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81FC-A362-4950-9AD7-7E3F050C1D4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A38A-5F8C-4512-9165-0121915C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20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81FC-A362-4950-9AD7-7E3F050C1D4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A38A-5F8C-4512-9165-0121915C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3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81FC-A362-4950-9AD7-7E3F050C1D4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A38A-5F8C-4512-9165-0121915C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5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81FC-A362-4950-9AD7-7E3F050C1D4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A38A-5F8C-4512-9165-0121915C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7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81FC-A362-4950-9AD7-7E3F050C1D4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A38A-5F8C-4512-9165-0121915C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81FC-A362-4950-9AD7-7E3F050C1D4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A38A-5F8C-4512-9165-0121915C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26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481FC-A362-4950-9AD7-7E3F050C1D4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0A38A-5F8C-4512-9165-0121915C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8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481FC-A362-4950-9AD7-7E3F050C1D47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10A38A-5F8C-4512-9165-0121915C9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725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  <p:sldLayoutId id="21474841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545343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0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Птицы нашего края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54868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Муниципальное бюджетное дошкольное образовательное учреждение Городского округа Балашиха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"Детский сад комбинированного вида №19 "Лесная сказка"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6256" y="537321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err="1" smtClean="0"/>
              <a:t>Дяглева</a:t>
            </a:r>
            <a:r>
              <a:rPr lang="ru-RU" dirty="0" smtClean="0"/>
              <a:t> С.А.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9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98072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КУКУШКА</a:t>
            </a:r>
            <a:endParaRPr lang="ru-RU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772816"/>
            <a:ext cx="4824536" cy="2952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6703" y="508518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«Вот еще одна подружка, а зовут ее – кукушка,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Сядет скромно на суку и кричит-  ку-ку-ку-ку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!»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5" y="980729"/>
            <a:ext cx="540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Загадки про птиц</a:t>
            </a:r>
            <a:endParaRPr lang="ru-RU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612" y="1964353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На шесте – дворец, во дворце – певец.   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                                                      (Скворец, скворечник)</a:t>
            </a: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Без рук, без </a:t>
            </a:r>
            <a:r>
              <a:rPr lang="ru-RU" sz="2000" dirty="0" err="1" smtClean="0">
                <a:solidFill>
                  <a:schemeClr val="bg1"/>
                </a:solidFill>
                <a:latin typeface="Comic Sans MS" pitchFamily="66" charset="0"/>
              </a:rPr>
              <a:t>топоренка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 построена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избенка.   (Гнездо)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Рук нет, а строить умеет. (Птица)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Чик-чирик! К зернышкам  - прыг,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Клюй, не робей: кто это?        (Воробей)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Может и разбиться, может и свариться,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А захочет – в птицу может превратиться! (яйцо)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764467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242792"/>
            <a:ext cx="7416824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Чистоговорка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«Проворонила ворона вороненка»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«Ласточка, ласточка, милая касаточка, ты где была,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ты с чем пришла? – За морем бывала, весну добывала, несу,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несу весну-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красну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«Сорока-белобока»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«Птички»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Птичка весело летит (машут руками)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на пальчики глядит (делают фонарики)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 (загибают пальчики)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Будут зернышки клевать.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***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Птички прилетели,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Крыльями помахали,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Сели, посидели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дальше полетели.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66700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5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" y="1268760"/>
            <a:ext cx="4644008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2484" y="333137"/>
            <a:ext cx="410445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0099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«Птички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Птички прилетели (машут ручками, как крылышками)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ладошку сели 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сидит воробей (загибают пальчики)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сидит соловей,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сидит синичка,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кукушка-птичка,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Ну, а здесь – ворона.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ладошку птички сели,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Свои песенки запели.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Воробей: «Чик-чирик, чик-чирик!»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Соловей: «Фьють-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фьють,фьють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-фьють»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Синичка: «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Тилялюй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тилялюй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Кукушка: «Ку-ку, ку-ку, ку-ку»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Ворона: «Кар-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кар,кар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-кар»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Свои песенки пропели, дальше полетели.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7298" y="3188716"/>
            <a:ext cx="3943145" cy="348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88640"/>
            <a:ext cx="6696744" cy="4473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Физкультминутки: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под елочкой зеленой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качут весело вороны: кар-кар-кар! (громко)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Целый день они кричали,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Спать ребятам не давали: кар-кар-кар! (громко)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к ночи умолкали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все вместе засыпали (Дети – тихо: кар-кар-кар…)</a:t>
            </a:r>
          </a:p>
          <a:p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Ворона на березу села (дети, летая по группе, останавливаются и приседают, опускают руки),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Головою повертела (голова вправо-влево),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ребяток песню спела (каркают: кар-кар),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обратно улетела (дети летают по группе)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8896" y="764704"/>
            <a:ext cx="3603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268760"/>
            <a:ext cx="6984776" cy="47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052736"/>
            <a:ext cx="669674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60648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908720"/>
            <a:ext cx="3708412" cy="5688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988" y="908720"/>
            <a:ext cx="4428492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124744"/>
            <a:ext cx="63367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Спасибо </a:t>
            </a:r>
            <a:r>
              <a:rPr lang="ru-RU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за внимание</a:t>
            </a:r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5400" b="1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endParaRPr lang="ru-RU" sz="4400" dirty="0" smtClean="0">
              <a:latin typeface="Monotype Corsiva" pitchFamily="66" charset="0"/>
            </a:endParaRPr>
          </a:p>
          <a:p>
            <a:endParaRPr lang="ru-RU" sz="4400" dirty="0"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    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026" name="Picture 2" descr="Птицы рядом с нами (подрупповое занятие с детьми с ОНР) - ЛО…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684" y="2060848"/>
            <a:ext cx="698477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7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115616" y="98072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Bookman Old Style" pitchFamily="18" charset="0"/>
              </a:rPr>
              <a:t>               </a:t>
            </a: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ВОРОБЕЙ</a:t>
            </a:r>
            <a:endParaRPr lang="ru-RU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772816"/>
            <a:ext cx="5328592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296246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99"/>
                </a:solidFill>
              </a:rPr>
              <a:t>        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«Серый маленький комочек: чик-чирик-замерз он очень!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           Солнце, выгляни скорей, ждет тебя наш воробей</a:t>
            </a:r>
            <a:r>
              <a:rPr lang="ru-RU" sz="2000" dirty="0" smtClean="0">
                <a:solidFill>
                  <a:srgbClr val="000099"/>
                </a:solidFill>
                <a:latin typeface="Comic Sans MS" pitchFamily="66" charset="0"/>
              </a:rPr>
              <a:t>!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»</a:t>
            </a: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3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96409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ВОРОНА </a:t>
            </a:r>
            <a:r>
              <a:rPr lang="ru-RU" sz="3200" b="1" dirty="0">
                <a:solidFill>
                  <a:schemeClr val="bg1"/>
                </a:solidFill>
                <a:latin typeface="Bookman Old Style" pitchFamily="18" charset="0"/>
              </a:rPr>
              <a:t>СЕРАЯ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6318" y="5289432"/>
            <a:ext cx="6768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   </a:t>
            </a:r>
            <a:r>
              <a:rPr lang="ru-RU" sz="2000" b="1" dirty="0">
                <a:solidFill>
                  <a:schemeClr val="bg1"/>
                </a:solidFill>
              </a:rPr>
              <a:t>«Кар-кар-кар!»-кричит плутовка, ну и ловкая воровка,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 Все блестящие вещицы очень любит эта птица!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 И она вам всем знакома, как зовут ее – ворона!»</a:t>
            </a:r>
          </a:p>
          <a:p>
            <a:r>
              <a:rPr lang="ru-RU" sz="2000" dirty="0" smtClean="0"/>
              <a:t> </a:t>
            </a:r>
            <a:endParaRPr lang="ru-RU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9348" y="1627188"/>
            <a:ext cx="510857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1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28001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Bookman Old Style" pitchFamily="18" charset="0"/>
              </a:rPr>
              <a:t>                </a:t>
            </a: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СКВОРЕЦ</a:t>
            </a:r>
            <a:endParaRPr lang="ru-RU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6729" y="1628800"/>
            <a:ext cx="51816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5419675"/>
            <a:ext cx="6218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«Эту птицу знает всякий: на шесте его дворец,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  Червяков птенцам таскает, да трещит весь день!»</a:t>
            </a:r>
          </a:p>
        </p:txBody>
      </p:sp>
    </p:spTree>
    <p:extLst>
      <p:ext uri="{BB962C8B-B14F-4D97-AF65-F5344CB8AC3E}">
        <p14:creationId xmlns:p14="http://schemas.microsoft.com/office/powerpoint/2010/main" val="39106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95007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Bookman Old Style" pitchFamily="18" charset="0"/>
              </a:rPr>
              <a:t>    </a:t>
            </a: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СОРОКА</a:t>
            </a:r>
            <a:endParaRPr lang="ru-RU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9519"/>
            <a:ext cx="4896544" cy="3136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4" y="5223775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«Трещала с самого утра: Пор-р-</a:t>
            </a:r>
            <a:r>
              <a:rPr lang="ru-RU" sz="2000" dirty="0" err="1" smtClean="0">
                <a:solidFill>
                  <a:schemeClr val="bg1"/>
                </a:solidFill>
                <a:latin typeface="Comic Sans MS" pitchFamily="66" charset="0"/>
              </a:rPr>
              <a:t>ра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! Пор-р-</a:t>
            </a:r>
            <a:r>
              <a:rPr lang="ru-RU" sz="2000" dirty="0" err="1" smtClean="0">
                <a:solidFill>
                  <a:schemeClr val="bg1"/>
                </a:solidFill>
                <a:latin typeface="Comic Sans MS" pitchFamily="66" charset="0"/>
              </a:rPr>
              <a:t>ра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! А что пора?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              Какая с ней морока, когда трещит сорока».</a:t>
            </a: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0376" y="71960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Bookman Old Style" pitchFamily="18" charset="0"/>
              </a:rPr>
              <a:t>      </a:t>
            </a: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ГОЛУБЬ</a:t>
            </a:r>
            <a:endParaRPr lang="ru-RU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598" y="1523726"/>
            <a:ext cx="5124690" cy="36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537321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Голубь плавно приземлился, отряхнул все перышки,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И на месте закружился, собирая зернышки.</a:t>
            </a: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47667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СИНИЦА</a:t>
            </a:r>
            <a:endParaRPr lang="ru-RU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30120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«Спинкой  зеленовата, животиком  желтовата,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           Черненькая шапочка и полоска шарфика».</a:t>
            </a: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143000"/>
            <a:ext cx="5903937" cy="394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4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829761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Bookman Old Style" pitchFamily="18" charset="0"/>
              </a:rPr>
              <a:t>    </a:t>
            </a:r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ГРАЧ</a:t>
            </a:r>
            <a:r>
              <a:rPr lang="ru-RU" sz="32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endParaRPr lang="ru-RU" sz="32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815084"/>
            <a:ext cx="5040560" cy="3198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5151095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</a:t>
            </a:r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«Черный грач такой крикливый, непоседливый, болтливый,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Comic Sans MS" pitchFamily="66" charset="0"/>
              </a:rPr>
              <a:t>          Он нас с птицами в округе познакомит на досуге».</a:t>
            </a: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4138" y="1515507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ЖУРАВЛЬ</a:t>
            </a:r>
            <a:endParaRPr lang="ru-RU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506" y="1223119"/>
            <a:ext cx="3312368" cy="4726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2902737"/>
            <a:ext cx="5184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«Мы услышим из полей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Крик весенний         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                      журавлей,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Журавли домой летят,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Лето встретить здесь     </a:t>
            </a:r>
          </a:p>
          <a:p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                         хотят».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462</TotalTime>
  <Words>605</Words>
  <Application>Microsoft Office PowerPoint</Application>
  <PresentationFormat>Экран (4:3)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Bookman Old Style</vt:lpstr>
      <vt:lpstr>Comic Sans MS</vt:lpstr>
      <vt:lpstr>Georgia</vt:lpstr>
      <vt:lpstr>Monotype Corsiva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For me</dc:creator>
  <cp:lastModifiedBy>Пользователь-HP</cp:lastModifiedBy>
  <cp:revision>55</cp:revision>
  <dcterms:created xsi:type="dcterms:W3CDTF">2013-04-08T19:20:19Z</dcterms:created>
  <dcterms:modified xsi:type="dcterms:W3CDTF">2020-11-11T14:56:27Z</dcterms:modified>
</cp:coreProperties>
</file>