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674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24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91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74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014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15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72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12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94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16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24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66D02-7DD0-4B90-8FE5-CC1D855063F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66D24-D2D2-449C-A491-67DB49F4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00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420888"/>
            <a:ext cx="3888432" cy="410276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275856" y="533942"/>
            <a:ext cx="557505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ДЕТИ, ТЕЛЕВИЗОР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РАЗВИТИЕ РЕЧИ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1920" y="5301208"/>
            <a:ext cx="511601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Выполнила: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Учитель-логопед первой квалификационной категории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Воропаева Алевтина Михайловна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750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4266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1520" y="404664"/>
            <a:ext cx="895745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Телевизор стал неотъемлемой частью нашего быта.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 многих семьях он используется почти непрерывно,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«работает для фона»,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даже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члены семьи заняты повседневными делами.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значит и знакомство ребенка с «голубым экраном» происходит уже в раннем возрасте,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период созревания и активного развития высших психических функций, в том числе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речи.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Малыши, как завороженные, вглядываются в рекламные ролики и часами смотрят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мультфильмы. То, что телевизор привлекателен для ребенка, не вызывает сомнений.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0896" y="3140968"/>
            <a:ext cx="41222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НО ВОТ ПОЛЕЗЕН ЛИ ОН?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7406" y="3664188"/>
            <a:ext cx="888493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период раннего детства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мозг ребенка «настроен» на изучение языка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речи.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Казалось бы, в богатой речевой среде, которую создает телевидение, развитие речи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должно идти быстрее: ведь ребенок буквально окружен словами, слышит их,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соотносит с картинкой на экране, иногда- по нескольку часов в день.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Однако современные исследования свидетельствуют об обратном: дети, которые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регулярно смотря телевизор, обладают меньшим словарным запасом, чем их ровесники.</a:t>
            </a:r>
          </a:p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Речевые нарушения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юных поклонников телевидения возникают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шесть раз чаще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950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39293" cy="82805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93" y="217668"/>
            <a:ext cx="6132892" cy="480131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Дело в самом процессе развития речи: дети усваивают язык, общаясь, взаимодействуя с мамой и папой, людьми вокруг. Ребенок у экрана пассивен, а потому нем. Зачем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говорить, если обратная реакция телевизору не требуется? Некоторые последствия «просиживания» у экрана проявляются в школьном возрасте. Маленький обожатель ТВ читая, теряет строку, с трудом улавливает смысл длинных слов, прикладывает огромные усилия в целом. Причина кроется в слабости глазных мышц. Да, да телевизор влияет не только на остроту зрения ребенка. Страдают объем и качество чрезвычайно важных непроизвольных движений глаз. При нормальном чтении наш взгляд постоянно перепрыгивает вперед- назад («сканирует» слово) и перемещается слева- направо по странице. Ребенок, который пристально смотрел на экран,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оказался лишен возможности натренировать эти базовые умения. Читать ему физически тяжело.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1" y="79459"/>
            <a:ext cx="3182297" cy="677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321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805"/>
            <a:ext cx="9231784" cy="70294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94963" y="188636"/>
            <a:ext cx="855407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означают ли данные факты, что от телевизора </a:t>
            </a:r>
            <a:r>
              <a:rPr lang="ru-RU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нужно отказаться?</a:t>
            </a:r>
            <a:endParaRPr lang="ru-RU" sz="2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90913" y="476672"/>
            <a:ext cx="232448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РАЗУМЕЕТСЯ, НЕТ!</a:t>
            </a:r>
            <a:endParaRPr lang="ru-RU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8749" y="796128"/>
            <a:ext cx="5213857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егодня существует огромное количество познавательных передач, добрых сказок,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мультфильмов. Они- часть детства современного малыша. Но любой ответственный,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думающий и желающий добра родитель должен понимать,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чего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нажимает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кнопку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вкл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Задайтесь вопросом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«Зачем я показываю детям эту передачу?»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контролируйте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время у экрана и обсуждайте увиденное. Лучше быть рядом с ребенком, когда он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знакомиться с очередной сказкой. Ваши беседы и комментарии сведут на нет опасную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пассивность, станут недостающим звеном, условием развития речи.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Любите своих детей, дорожите общением с ними и не превращайте телевизор 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бесплатную «няньку», тогда беспокоиться о вредном влиянии техники вам не придется.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451" y="876782"/>
            <a:ext cx="3891333" cy="574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7981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472</Words>
  <Application>Microsoft Office PowerPoint</Application>
  <PresentationFormat>Экран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GooD</dc:creator>
  <cp:lastModifiedBy>GooD</cp:lastModifiedBy>
  <cp:revision>10</cp:revision>
  <dcterms:created xsi:type="dcterms:W3CDTF">2019-11-06T17:25:20Z</dcterms:created>
  <dcterms:modified xsi:type="dcterms:W3CDTF">2019-11-06T19:13:52Z</dcterms:modified>
</cp:coreProperties>
</file>