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3" r:id="rId6"/>
    <p:sldId id="264" r:id="rId7"/>
    <p:sldId id="262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D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A0C7-1C76-4935-BF8C-E63419F70748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4D81-45AF-4E3E-B15C-684A24832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191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A0C7-1C76-4935-BF8C-E63419F70748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4D81-45AF-4E3E-B15C-684A24832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700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A0C7-1C76-4935-BF8C-E63419F70748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4D81-45AF-4E3E-B15C-684A24832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652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A0C7-1C76-4935-BF8C-E63419F70748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4D81-45AF-4E3E-B15C-684A24832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909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A0C7-1C76-4935-BF8C-E63419F70748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4D81-45AF-4E3E-B15C-684A24832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116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A0C7-1C76-4935-BF8C-E63419F70748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4D81-45AF-4E3E-B15C-684A24832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20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A0C7-1C76-4935-BF8C-E63419F70748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4D81-45AF-4E3E-B15C-684A24832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926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A0C7-1C76-4935-BF8C-E63419F70748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4D81-45AF-4E3E-B15C-684A24832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630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A0C7-1C76-4935-BF8C-E63419F70748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4D81-45AF-4E3E-B15C-684A24832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957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A0C7-1C76-4935-BF8C-E63419F70748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4D81-45AF-4E3E-B15C-684A24832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360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A0C7-1C76-4935-BF8C-E63419F70748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4D81-45AF-4E3E-B15C-684A24832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798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FA0C7-1C76-4935-BF8C-E63419F70748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64D81-45AF-4E3E-B15C-684A24832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98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1.jpeg"/><Relationship Id="rId5" Type="http://schemas.openxmlformats.org/officeDocument/2006/relationships/image" Target="../media/image6.png"/><Relationship Id="rId10" Type="http://schemas.openxmlformats.org/officeDocument/2006/relationships/image" Target="../media/image10.jpeg"/><Relationship Id="rId4" Type="http://schemas.openxmlformats.org/officeDocument/2006/relationships/image" Target="../media/image2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microsoft.com/office/2007/relationships/hdphoto" Target="../media/hdphoto1.wdp"/><Relationship Id="rId12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0.png"/><Relationship Id="rId5" Type="http://schemas.microsoft.com/office/2007/relationships/hdphoto" Target="../media/hdphoto2.wdp"/><Relationship Id="rId15" Type="http://schemas.microsoft.com/office/2007/relationships/hdphoto" Target="../media/hdphoto5.wdp"/><Relationship Id="rId10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microsoft.com/office/2007/relationships/hdphoto" Target="../media/hdphoto4.wdp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microsoft.com/office/2007/relationships/hdphoto" Target="../media/hdphoto6.wdp"/><Relationship Id="rId12" Type="http://schemas.microsoft.com/office/2007/relationships/hdphoto" Target="../media/hdphoto7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microsoft.com/office/2007/relationships/hdphoto" Target="../media/hdphoto2.wdp"/><Relationship Id="rId9" Type="http://schemas.openxmlformats.org/officeDocument/2006/relationships/image" Target="../media/image27.png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35.png"/><Relationship Id="rId18" Type="http://schemas.microsoft.com/office/2007/relationships/hdphoto" Target="../media/hdphoto14.wdp"/><Relationship Id="rId3" Type="http://schemas.openxmlformats.org/officeDocument/2006/relationships/image" Target="../media/image30.png"/><Relationship Id="rId21" Type="http://schemas.openxmlformats.org/officeDocument/2006/relationships/image" Target="../media/image39.png"/><Relationship Id="rId7" Type="http://schemas.openxmlformats.org/officeDocument/2006/relationships/image" Target="../media/image32.png"/><Relationship Id="rId12" Type="http://schemas.microsoft.com/office/2007/relationships/hdphoto" Target="../media/hdphoto11.wdp"/><Relationship Id="rId17" Type="http://schemas.openxmlformats.org/officeDocument/2006/relationships/image" Target="../media/image37.png"/><Relationship Id="rId2" Type="http://schemas.openxmlformats.org/officeDocument/2006/relationships/image" Target="../media/image1.jpeg"/><Relationship Id="rId16" Type="http://schemas.microsoft.com/office/2007/relationships/hdphoto" Target="../media/hdphoto13.wdp"/><Relationship Id="rId20" Type="http://schemas.microsoft.com/office/2007/relationships/hdphoto" Target="../media/hdphoto15.wdp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11" Type="http://schemas.openxmlformats.org/officeDocument/2006/relationships/image" Target="../media/image34.png"/><Relationship Id="rId24" Type="http://schemas.microsoft.com/office/2007/relationships/hdphoto" Target="../media/hdphoto17.wdp"/><Relationship Id="rId5" Type="http://schemas.openxmlformats.org/officeDocument/2006/relationships/image" Target="../media/image31.png"/><Relationship Id="rId15" Type="http://schemas.openxmlformats.org/officeDocument/2006/relationships/image" Target="../media/image36.png"/><Relationship Id="rId23" Type="http://schemas.openxmlformats.org/officeDocument/2006/relationships/image" Target="../media/image40.png"/><Relationship Id="rId10" Type="http://schemas.microsoft.com/office/2007/relationships/hdphoto" Target="../media/hdphoto10.wdp"/><Relationship Id="rId19" Type="http://schemas.openxmlformats.org/officeDocument/2006/relationships/image" Target="../media/image38.png"/><Relationship Id="rId4" Type="http://schemas.openxmlformats.org/officeDocument/2006/relationships/image" Target="../media/image24.png"/><Relationship Id="rId9" Type="http://schemas.openxmlformats.org/officeDocument/2006/relationships/image" Target="../media/image33.png"/><Relationship Id="rId14" Type="http://schemas.microsoft.com/office/2007/relationships/hdphoto" Target="../media/hdphoto12.wdp"/><Relationship Id="rId22" Type="http://schemas.microsoft.com/office/2007/relationships/hdphoto" Target="../media/hdphoto16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9.png"/><Relationship Id="rId7" Type="http://schemas.openxmlformats.org/officeDocument/2006/relationships/image" Target="../media/image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8.wdp"/><Relationship Id="rId5" Type="http://schemas.openxmlformats.org/officeDocument/2006/relationships/image" Target="../media/image42.png"/><Relationship Id="rId10" Type="http://schemas.microsoft.com/office/2007/relationships/hdphoto" Target="../media/hdphoto19.wdp"/><Relationship Id="rId4" Type="http://schemas.microsoft.com/office/2007/relationships/hdphoto" Target="../media/hdphoto16.wdp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microsoft.com/office/2007/relationships/hdphoto" Target="../media/hdphoto19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17.png"/><Relationship Id="rId4" Type="http://schemas.microsoft.com/office/2007/relationships/hdphoto" Target="../media/hdphoto2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d.multiurok.ru/html/2019/03/19/s_5c911a65c732f/1117489_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7014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agestars.ru/img-q5y5x5n4g4041406a4p4f4z5i5x5h4g4u2y5q4t4s2l406/pages/images_luntik/a1_lunti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2" y="2336299"/>
            <a:ext cx="3102374" cy="415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24025" y="448735"/>
            <a:ext cx="67036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Путешествие </a:t>
            </a:r>
            <a:r>
              <a:rPr lang="ru-RU" sz="5400" b="1" cap="none" spc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Лунтика</a:t>
            </a:r>
            <a:endParaRPr lang="ru-RU" sz="5400" b="1" cap="none" spc="0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r>
              <a:rPr lang="ru-RU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Миллы</a:t>
            </a:r>
            <a:r>
              <a:rPr lang="ru-RU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Луну</a:t>
            </a:r>
            <a:endParaRPr lang="ru-RU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8" descr="http://stluntik.narod.ru/pic/pers/mil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592" y="3057896"/>
            <a:ext cx="3233722" cy="323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avatars.mds.yandex.net/i?id=f0024edac8607d11b420e9b67a875f12323e0983-10809483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066" y="4475109"/>
            <a:ext cx="1777387" cy="177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145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2/1613564017_182-p-fon-dlya-prezentatsii-v-dou-1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agestars.ru/img-q5y5x5n4g4041406a4p4f4z5i5x5h4g4u2y5q4t4s2l406/pages/images_luntik/a1_lunti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545" y="2491645"/>
            <a:ext cx="2703557" cy="361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doba.org/sites/default/files/h5p/content/75974/images/match-642c4cab174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6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83" y="4310408"/>
            <a:ext cx="3788170" cy="21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s://fs-thb03.getcourse.ru/fileservice/file/thumbnail/h/edaf39fee5ecd3b22ddc1fd0c00aab91.jpg/s/s1200x/a/27502/sc/45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2" t="19749" r="4886" b="18505"/>
          <a:stretch/>
        </p:blipFill>
        <p:spPr bwMode="auto">
          <a:xfrm>
            <a:off x="4668375" y="4627021"/>
            <a:ext cx="1377888" cy="137731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fs-thb03.getcourse.ru/fileservice/file/thumbnail/h/edaf39fee5ecd3b22ddc1fd0c00aab91.jpg/s/s1200x/a/27502/sc/45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" t="4312" r="53170" b="33942"/>
          <a:stretch/>
        </p:blipFill>
        <p:spPr bwMode="auto">
          <a:xfrm>
            <a:off x="4548051" y="3141447"/>
            <a:ext cx="1393937" cy="1390403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fs-thb02.getcourse.ru/fileservice/file/thumbnail/h/70105dadcafb58cfc6bb824ecbfef678.jpg/s/s1200x/a/27502/sc/483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0" t="20123" r="4769" b="20729"/>
          <a:stretch/>
        </p:blipFill>
        <p:spPr bwMode="auto">
          <a:xfrm>
            <a:off x="427828" y="3076619"/>
            <a:ext cx="1502498" cy="1400101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s://fs-thb03.getcourse.ru/fileservice/file/thumbnail/h/204e699664f1cd7454727d0da9c3a6fa.jpg/s/s1200x/a/27502/sc/155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0" t="23601" r="5541" b="19889"/>
          <a:stretch/>
        </p:blipFill>
        <p:spPr bwMode="auto">
          <a:xfrm>
            <a:off x="1288759" y="1846559"/>
            <a:ext cx="1528050" cy="1340108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s://47-detsad.ru/wp-content/uploads/2021/11/lb7mKQzK5qo.jp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8" t="7488" r="30857" b="65730"/>
          <a:stretch/>
        </p:blipFill>
        <p:spPr bwMode="auto">
          <a:xfrm>
            <a:off x="2950148" y="1828701"/>
            <a:ext cx="1402678" cy="1312746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https://47-detsad.ru/wp-content/uploads/2021/11/lb7mKQzK5qo.jpg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1" t="60144" r="52535" b="14889"/>
          <a:stretch/>
        </p:blipFill>
        <p:spPr bwMode="auto">
          <a:xfrm>
            <a:off x="4437025" y="1735106"/>
            <a:ext cx="1478468" cy="1398025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Овал 1"/>
          <p:cNvSpPr/>
          <p:nvPr/>
        </p:nvSpPr>
        <p:spPr>
          <a:xfrm>
            <a:off x="4570018" y="4623480"/>
            <a:ext cx="1476245" cy="1398209"/>
          </a:xfrm>
          <a:prstGeom prst="ellipse">
            <a:avLst/>
          </a:prstGeom>
          <a:solidFill>
            <a:srgbClr val="7AD3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500989" y="3196161"/>
            <a:ext cx="1476245" cy="1398209"/>
          </a:xfrm>
          <a:prstGeom prst="ellipse">
            <a:avLst/>
          </a:prstGeom>
          <a:solidFill>
            <a:srgbClr val="7AD3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461564" y="1734922"/>
            <a:ext cx="1476245" cy="1398209"/>
          </a:xfrm>
          <a:prstGeom prst="ellipse">
            <a:avLst/>
          </a:prstGeom>
          <a:solidFill>
            <a:srgbClr val="7AD3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934348" y="1734923"/>
            <a:ext cx="1476245" cy="1398209"/>
          </a:xfrm>
          <a:prstGeom prst="ellipse">
            <a:avLst/>
          </a:prstGeom>
          <a:solidFill>
            <a:srgbClr val="7AD3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327911" y="1817509"/>
            <a:ext cx="1476245" cy="1398209"/>
          </a:xfrm>
          <a:prstGeom prst="ellipse">
            <a:avLst/>
          </a:prstGeom>
          <a:solidFill>
            <a:srgbClr val="7AD3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54081" y="3030292"/>
            <a:ext cx="1476245" cy="1398209"/>
          </a:xfrm>
          <a:prstGeom prst="ellipse">
            <a:avLst/>
          </a:prstGeom>
          <a:solidFill>
            <a:srgbClr val="7AD3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99363" y="4288883"/>
            <a:ext cx="76495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Л</a:t>
            </a:r>
            <a:endParaRPr lang="ru-RU" sz="7200" b="1" cap="none" spc="0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5924" y="251896"/>
            <a:ext cx="73281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Liberation Serif" panose="0202080307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Лунтик</a:t>
            </a:r>
            <a:r>
              <a:rPr lang="ru-RU" dirty="0">
                <a:latin typeface="Liberation Serif" panose="0202080307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Мила отправляются в путешествие на </a:t>
            </a:r>
            <a:r>
              <a:rPr lang="ru-RU" dirty="0" smtClean="0">
                <a:latin typeface="Liberation Serif" panose="0202080307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Луну.</a:t>
            </a:r>
          </a:p>
          <a:p>
            <a:pPr algn="ctr"/>
            <a:r>
              <a:rPr lang="ru-RU" dirty="0">
                <a:latin typeface="Liberation Serif" panose="020208030705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Liberation Serif" panose="02020803070505020304" pitchFamily="18" charset="0"/>
                <a:cs typeface="Times New Roman" panose="02020603050405020304" pitchFamily="18" charset="0"/>
              </a:rPr>
              <a:t>Помоги им дойти до лунохода.</a:t>
            </a:r>
          </a:p>
          <a:p>
            <a:pPr algn="ctr"/>
            <a:r>
              <a:rPr lang="ru-RU" dirty="0" smtClean="0">
                <a:latin typeface="Liberation Serif" panose="02020803070505020304" pitchFamily="18" charset="0"/>
                <a:cs typeface="Times New Roman" panose="02020603050405020304" pitchFamily="18" charset="0"/>
              </a:rPr>
              <a:t> Нажимай на кружочки и выполняй артикуляционную гимнастику.</a:t>
            </a:r>
            <a:endParaRPr lang="ru-RU" dirty="0"/>
          </a:p>
        </p:txBody>
      </p:sp>
      <p:pic>
        <p:nvPicPr>
          <p:cNvPr id="20" name="Picture 2" descr="https://avatars.mds.yandex.net/i?id=898efdd30f53937f759d7cc5e07826775c5d0844-12529607-images-thumbs&amp;n=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111" y="3215718"/>
            <a:ext cx="2929233" cy="292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03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fsd.multiurok.ru/html/2019/03/19/s_5c911a65c732f/1117489_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21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s://m.gjcdn.net/fireside-post-image/900/2514254-suev37tg-v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589" y="1525224"/>
            <a:ext cx="2407971" cy="330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yt3.ggpht.com/ytc/AAUvwnjkGfjgLRbxr72GpAJGjQcL6XMwUzX18jW1eeZV=s900-c-k-c0x00ffffff-no-r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8" name="Picture 4" descr="Мила Лунтик Wiki Fandom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375">
                        <a14:foregroundMark x1="44688" y1="88750" x2="44688" y2="88750"/>
                        <a14:foregroundMark x1="45000" y1="83750" x2="45000" y2="83750"/>
                        <a14:foregroundMark x1="46250" y1="84688" x2="46250" y2="84688"/>
                        <a14:foregroundMark x1="44688" y1="85000" x2="44688" y2="85000"/>
                        <a14:foregroundMark x1="63750" y1="85938" x2="63750" y2="85000"/>
                        <a14:foregroundMark x1="55313" y1="48438" x2="55313" y2="48438"/>
                        <a14:foregroundMark x1="41875" y1="85938" x2="41875" y2="85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5915" y="1608710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856170" y="1025404"/>
            <a:ext cx="1777387" cy="1777388"/>
            <a:chOff x="2071281" y="1122514"/>
            <a:chExt cx="1777387" cy="1777388"/>
          </a:xfrm>
        </p:grpSpPr>
        <p:pic>
          <p:nvPicPr>
            <p:cNvPr id="5126" name="Picture 6" descr="https://avatars.mds.yandex.net/i?id=f0024edac8607d11b420e9b67a875f12323e0983-10809483-images-thumbs&amp;n=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9688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1281" y="1122514"/>
              <a:ext cx="1777387" cy="1777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2603005" y="1452433"/>
              <a:ext cx="8899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95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ла</a:t>
              </a:r>
              <a:endParaRPr lang="ru-RU" sz="5400" b="1" cap="none" spc="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540302" y="1025404"/>
            <a:ext cx="1777387" cy="1777388"/>
            <a:chOff x="2071281" y="1122514"/>
            <a:chExt cx="1777387" cy="1777388"/>
          </a:xfrm>
        </p:grpSpPr>
        <p:pic>
          <p:nvPicPr>
            <p:cNvPr id="11" name="Picture 6" descr="https://avatars.mds.yandex.net/i?id=f0024edac8607d11b420e9b67a875f12323e0983-10809483-images-thumbs&amp;n=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9688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1281" y="1122514"/>
              <a:ext cx="1777387" cy="1777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2526862" y="1452433"/>
              <a:ext cx="104227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err="1" smtClean="0">
                  <a:ln w="95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лы</a:t>
              </a:r>
              <a:endParaRPr lang="ru-RU" sz="5400" b="1" cap="none" spc="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197065" y="1025404"/>
            <a:ext cx="1777387" cy="1777388"/>
            <a:chOff x="2071281" y="1122514"/>
            <a:chExt cx="1777387" cy="1777388"/>
          </a:xfrm>
        </p:grpSpPr>
        <p:pic>
          <p:nvPicPr>
            <p:cNvPr id="14" name="Picture 6" descr="https://avatars.mds.yandex.net/i?id=f0024edac8607d11b420e9b67a875f12323e0983-10809483-images-thumbs&amp;n=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9688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1281" y="1122514"/>
              <a:ext cx="1777387" cy="1777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2603005" y="1452433"/>
              <a:ext cx="8899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95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ла</a:t>
              </a:r>
              <a:endParaRPr lang="ru-RU" sz="5400" b="1" cap="none" spc="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844780" y="2666638"/>
            <a:ext cx="1777387" cy="1777388"/>
            <a:chOff x="2071281" y="1122514"/>
            <a:chExt cx="1777387" cy="1777388"/>
          </a:xfrm>
        </p:grpSpPr>
        <p:pic>
          <p:nvPicPr>
            <p:cNvPr id="17" name="Picture 6" descr="https://avatars.mds.yandex.net/i?id=f0024edac8607d11b420e9b67a875f12323e0983-10809483-images-thumbs&amp;n=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9688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1281" y="1122514"/>
              <a:ext cx="1777387" cy="1777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2587776" y="1452433"/>
              <a:ext cx="92044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err="1" smtClean="0">
                  <a:ln w="95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ло</a:t>
              </a:r>
              <a:endParaRPr lang="ru-RU" sz="5400" b="1" cap="none" spc="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512279" y="2666638"/>
            <a:ext cx="1777387" cy="1777388"/>
            <a:chOff x="2071281" y="1122514"/>
            <a:chExt cx="1777387" cy="1777388"/>
          </a:xfrm>
        </p:grpSpPr>
        <p:pic>
          <p:nvPicPr>
            <p:cNvPr id="20" name="Picture 6" descr="https://avatars.mds.yandex.net/i?id=f0024edac8607d11b420e9b67a875f12323e0983-10809483-images-thumbs&amp;n=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9688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1281" y="1122514"/>
              <a:ext cx="1777387" cy="1777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2587776" y="1452433"/>
              <a:ext cx="92044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err="1" smtClean="0">
                  <a:ln w="95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ло</a:t>
              </a:r>
              <a:endParaRPr lang="ru-RU" sz="5400" b="1" cap="none" spc="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182726" y="2666638"/>
            <a:ext cx="1777387" cy="1777388"/>
            <a:chOff x="2071281" y="1122514"/>
            <a:chExt cx="1777387" cy="1777388"/>
          </a:xfrm>
        </p:grpSpPr>
        <p:pic>
          <p:nvPicPr>
            <p:cNvPr id="23" name="Picture 6" descr="https://avatars.mds.yandex.net/i?id=f0024edac8607d11b420e9b67a875f12323e0983-10809483-images-thumbs&amp;n=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9688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1281" y="1122514"/>
              <a:ext cx="1777387" cy="1777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2609417" y="1452433"/>
              <a:ext cx="87716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err="1" smtClean="0">
                  <a:ln w="95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лу</a:t>
              </a:r>
              <a:endParaRPr lang="ru-RU" sz="5400" b="1" cap="none" spc="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373967" y="4237679"/>
            <a:ext cx="1777387" cy="1777388"/>
            <a:chOff x="2071281" y="1122514"/>
            <a:chExt cx="1777387" cy="1777388"/>
          </a:xfrm>
        </p:grpSpPr>
        <p:pic>
          <p:nvPicPr>
            <p:cNvPr id="26" name="Picture 6" descr="https://avatars.mds.yandex.net/i?id=f0024edac8607d11b420e9b67a875f12323e0983-10809483-images-thumbs&amp;n=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9688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1281" y="1122514"/>
              <a:ext cx="1777387" cy="1777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Прямоугольник 26"/>
            <p:cNvSpPr/>
            <p:nvPr/>
          </p:nvSpPr>
          <p:spPr>
            <a:xfrm>
              <a:off x="2603005" y="1452433"/>
              <a:ext cx="8899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95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ла</a:t>
              </a:r>
              <a:endParaRPr lang="ru-RU" sz="5400" b="1" cap="none" spc="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620745" y="4249438"/>
            <a:ext cx="1777387" cy="1777388"/>
            <a:chOff x="2071281" y="1122514"/>
            <a:chExt cx="1777387" cy="1777388"/>
          </a:xfrm>
        </p:grpSpPr>
        <p:pic>
          <p:nvPicPr>
            <p:cNvPr id="29" name="Picture 6" descr="https://avatars.mds.yandex.net/i?id=f0024edac8607d11b420e9b67a875f12323e0983-10809483-images-thumbs&amp;n=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9688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1281" y="1122514"/>
              <a:ext cx="1777387" cy="1777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Прямоугольник 29"/>
            <p:cNvSpPr/>
            <p:nvPr/>
          </p:nvSpPr>
          <p:spPr>
            <a:xfrm>
              <a:off x="2526862" y="1452433"/>
              <a:ext cx="104227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err="1" smtClean="0">
                  <a:ln w="95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лы</a:t>
              </a:r>
              <a:endParaRPr lang="ru-RU" sz="5400" b="1" cap="none" spc="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848546" y="4251164"/>
            <a:ext cx="1777387" cy="1777388"/>
            <a:chOff x="2071281" y="1122514"/>
            <a:chExt cx="1777387" cy="1777388"/>
          </a:xfrm>
        </p:grpSpPr>
        <p:pic>
          <p:nvPicPr>
            <p:cNvPr id="32" name="Picture 6" descr="https://avatars.mds.yandex.net/i?id=f0024edac8607d11b420e9b67a875f12323e0983-10809483-images-thumbs&amp;n=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9688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1281" y="1122514"/>
              <a:ext cx="1777387" cy="1777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2526862" y="1452433"/>
              <a:ext cx="104227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err="1" smtClean="0">
                  <a:ln w="95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лы</a:t>
              </a:r>
              <a:endParaRPr lang="ru-RU" sz="5400" b="1" cap="none" spc="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419237" y="501265"/>
            <a:ext cx="65048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Liberation Serif" panose="0202080307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Лунтик</a:t>
            </a:r>
            <a:r>
              <a:rPr lang="ru-RU" dirty="0">
                <a:latin typeface="Liberation Serif" panose="0202080307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dirty="0" smtClean="0">
                <a:latin typeface="Liberation Serif" panose="0202080307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Мила приветствуют друг друга на борту лунохода.</a:t>
            </a:r>
          </a:p>
          <a:p>
            <a:pPr algn="ctr"/>
            <a:r>
              <a:rPr lang="ru-RU" dirty="0" smtClean="0">
                <a:latin typeface="Liberation Serif" panose="0202080307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Нажимай на звездочки и повторяй слоги  </a:t>
            </a:r>
            <a:endParaRPr lang="ru-RU" dirty="0"/>
          </a:p>
        </p:txBody>
      </p:sp>
      <p:pic>
        <p:nvPicPr>
          <p:cNvPr id="37" name="Picture 6" descr="https://avatars.mds.yandex.net/i?id=f0024edac8607d11b420e9b67a875f12323e0983-10809483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6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516" y="1006484"/>
            <a:ext cx="1777387" cy="177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https://avatars.mds.yandex.net/i?id=f0024edac8607d11b420e9b67a875f12323e0983-10809483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6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053" y="1029207"/>
            <a:ext cx="1777387" cy="177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https://avatars.mds.yandex.net/i?id=f0024edac8607d11b420e9b67a875f12323e0983-10809483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6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369" y="2658577"/>
            <a:ext cx="1777387" cy="177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https://avatars.mds.yandex.net/i?id=f0024edac8607d11b420e9b67a875f12323e0983-10809483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6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200" y="2658577"/>
            <a:ext cx="1777387" cy="177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https://avatars.mds.yandex.net/i?id=f0024edac8607d11b420e9b67a875f12323e0983-10809483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6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212" y="2638298"/>
            <a:ext cx="1777387" cy="177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https://avatars.mds.yandex.net/i?id=f0024edac8607d11b420e9b67a875f12323e0983-10809483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6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167" y="1051165"/>
            <a:ext cx="1777387" cy="177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https://avatars.mds.yandex.net/i?id=f0024edac8607d11b420e9b67a875f12323e0983-10809483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6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226" y="4253101"/>
            <a:ext cx="1777387" cy="177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https://avatars.mds.yandex.net/i?id=f0024edac8607d11b420e9b67a875f12323e0983-10809483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6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061" y="4281264"/>
            <a:ext cx="1777387" cy="177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ttps://avatars.mds.yandex.net/i?id=f0024edac8607d11b420e9b67a875f12323e0983-10809483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6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437" y="4276934"/>
            <a:ext cx="1777387" cy="177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536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sd.multiurok.ru/html/2019/03/19/s_5c911a65c732f/1117489_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21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melnitsaagency.ru/assets/cache_image/mult/person/luntik/Luntik_Lunt_540x484x2_1_540x0_16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69" y="1287016"/>
            <a:ext cx="4959337" cy="495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udoba.org/sites/default/files/h5p/content/75974/images/match-642c4cab174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6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83" y="2993236"/>
            <a:ext cx="6080982" cy="349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02759" y="527122"/>
            <a:ext cx="6850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>
                <a:latin typeface="Liberation Serif" panose="0202080307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Лунтик</a:t>
            </a:r>
            <a:r>
              <a:rPr lang="ru-RU" dirty="0">
                <a:latin typeface="Liberation Serif" panose="0202080307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Liberation Serif" panose="0202080307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собирает вещи в луноход. </a:t>
            </a:r>
          </a:p>
          <a:p>
            <a:pPr algn="ctr"/>
            <a:r>
              <a:rPr lang="ru-RU" dirty="0" smtClean="0">
                <a:latin typeface="Liberation Serif" panose="0202080307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Нажимай на звездочку и говори: «У </a:t>
            </a:r>
            <a:r>
              <a:rPr lang="ru-RU" dirty="0" err="1" smtClean="0">
                <a:latin typeface="Liberation Serif" panose="0202080307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Лунтика</a:t>
            </a:r>
            <a:r>
              <a:rPr lang="ru-RU" dirty="0" smtClean="0">
                <a:latin typeface="Liberation Serif" panose="0202080307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луноходе…луна </a:t>
            </a:r>
            <a:endParaRPr lang="ru-RU" dirty="0"/>
          </a:p>
        </p:txBody>
      </p:sp>
      <p:pic>
        <p:nvPicPr>
          <p:cNvPr id="7" name="Picture 6" descr="https://avatars.mds.yandex.net/i?id=f0024edac8607d11b420e9b67a875f12323e0983-10809483-images-thumbs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6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930" y="3159620"/>
            <a:ext cx="1214129" cy="121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avatars.mds.yandex.net/i?id=79eddf45cf52a9172bee1da5deead167c904f1ac-9241287-images-thumbs&amp;n=1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0000" l="1651" r="898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23" y="4166689"/>
            <a:ext cx="2742370" cy="206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avatars.mds.yandex.net/i?id=d9b9a15d1dbf9fde6f5b586b73c95639150cb5e5-12715024-images-thumbs&amp;n=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230" y="2993236"/>
            <a:ext cx="1625515" cy="161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avatars.mds.yandex.net/i?id=5b1b5d7585e81db00f2075572fd1421eaef55b0a-12366556-images-thumbs&amp;n=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870" y="3496970"/>
            <a:ext cx="1339437" cy="133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avatars.mds.yandex.net/i?id=33abccc8c94dcd0fb357882a1c6e5afb41034474-5229005-images-thumbs&amp;n=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870" y="4669196"/>
            <a:ext cx="1688154" cy="131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avatars.mds.yandex.net/i?id=c371928fcb36b93f6f90c1204d32abb03c2f7643-12614240-images-thumbs&amp;n=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511" y="4339119"/>
            <a:ext cx="797925" cy="139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s://avatars.mds.yandex.net/i?id=8ab15dfdebaf2a87679ff7fa8790d535b0ec5a35-11404303-images-thumbs&amp;n=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875" l="0" r="100000">
                        <a14:foregroundMark x1="73750" y1="76875" x2="72813" y2="75625"/>
                        <a14:foregroundMark x1="92188" y1="92188" x2="92188" y2="92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959" y="3290000"/>
            <a:ext cx="1190170" cy="119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853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d.multiurok.ru/html/2019/03/19/s_5c911a65c732f/1117489_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21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84385" y="527122"/>
            <a:ext cx="66867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Liberation Serif" panose="0202080307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Мила  собирает вещи в луноход. </a:t>
            </a:r>
          </a:p>
          <a:p>
            <a:pPr algn="ctr"/>
            <a:r>
              <a:rPr lang="ru-RU" dirty="0" smtClean="0">
                <a:latin typeface="Liberation Serif" panose="0202080307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Нажимай на звездочку и говори: «У Милы в луноходе…мыло </a:t>
            </a:r>
            <a:endParaRPr lang="ru-RU" dirty="0"/>
          </a:p>
        </p:txBody>
      </p:sp>
      <p:pic>
        <p:nvPicPr>
          <p:cNvPr id="4" name="Picture 4" descr="https://udoba.org/sites/default/files/h5p/content/75974/images/match-642c4cab174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6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84" y="3058779"/>
            <a:ext cx="6080982" cy="349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vatars.mds.yandex.net/i?id=7a7c73c1b83b8bf13c62de71fa0b9b5e6cbdcea9-10698872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373" y="2108559"/>
            <a:ext cx="3794735" cy="379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vatars.mds.yandex.net/i?id=3454b4207c7b15f31b3c65ee73c216d8323b2812-9829431-images-thumbs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5" b="92188" l="2813" r="99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536" y="3587585"/>
            <a:ext cx="1085790" cy="108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avatars.mds.yandex.net/i?id=dd0ccec3f86ffccf55756fce060f79686d960861-10766029-images-thumbs&amp;n=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314" y="3587585"/>
            <a:ext cx="1864364" cy="11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avatars.mds.yandex.net/i?id=31b6ffaa00cef8557ef009f924872c42b59155d3-7011667-images-thumbs&amp;n=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92" y="4706204"/>
            <a:ext cx="1252527" cy="12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avatars.mds.yandex.net/i?id=27e18704d602c168b4267339f95c8b35ad573138-12491508-images-thumbs&amp;n=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609" y="4692499"/>
            <a:ext cx="1234506" cy="125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avatars.mds.yandex.net/i?id=cedd6fba87dc5f16dd8111e605fd6da5610bde3d-12900429-images-thumbs&amp;n=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75721" y1="11250" x2="75721" y2="1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431" y="4890687"/>
            <a:ext cx="1454183" cy="111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avatars.mds.yandex.net/i?id=f0024edac8607d11b420e9b67a875f12323e0983-10809483-images-thumbs&amp;n=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6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377" y="3282012"/>
            <a:ext cx="1214129" cy="121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25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d.multiurok.ru/html/2019/03/19/s_5c911a65c732f/1117489_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179"/>
            <a:ext cx="91121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avatars.mds.yandex.net/i?id=a9bbd955f56de81fae589e64aa7e1b1f8a09489f-10952687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98" y="490630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avatars.mds.yandex.net/i?id=7a7c73c1b83b8bf13c62de71fa0b9b5e6cbdcea9-10698872-images-thumbs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90" b="24422"/>
          <a:stretch/>
        </p:blipFill>
        <p:spPr bwMode="auto">
          <a:xfrm>
            <a:off x="5868091" y="519744"/>
            <a:ext cx="3199330" cy="286796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e4772ec64af4d5b3ceb5ebd4fbca78d5fdfe5ab4-10848343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6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503" y="413831"/>
            <a:ext cx="30384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udoba.org/sites/default/files/h5p/content/75974/images/match-642c4cab1743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6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692" y="3507635"/>
            <a:ext cx="1235201" cy="70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udoba.org/sites/default/files/h5p/content/75974/images/match-642c4cab1743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6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82" y="4753893"/>
            <a:ext cx="892543" cy="51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udoba.org/sites/default/files/h5p/content/75974/images/match-642c4cab1743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36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92" y="4071080"/>
            <a:ext cx="1240971" cy="71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udoba.org/sites/default/files/h5p/content/75974/images/match-642c4cab17439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36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665" y="4094445"/>
            <a:ext cx="1147906" cy="65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udoba.org/sites/default/files/h5p/content/75974/images/match-642c4cab17439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36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474" y="4725886"/>
            <a:ext cx="899874" cy="51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udoba.org/sites/default/files/h5p/content/75974/images/match-642c4cab17439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36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69" y="4749681"/>
            <a:ext cx="845918" cy="48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udoba.org/sites/default/files/h5p/content/75974/images/match-642c4cab17439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36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82" y="4721019"/>
            <a:ext cx="886230" cy="50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udoba.org/sites/default/files/h5p/content/75974/images/match-642c4cab17439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36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856" y="4734182"/>
            <a:ext cx="899874" cy="51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65570" y="3457836"/>
            <a:ext cx="87310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</a:t>
            </a:r>
            <a:endParaRPr lang="ru-RU" sz="3200" b="1" cap="none" spc="0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17102" y="3994700"/>
            <a:ext cx="87310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  <a:endParaRPr lang="ru-RU" sz="3200" b="1" cap="none" spc="0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88518" y="4700273"/>
            <a:ext cx="87310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</a:t>
            </a:r>
            <a:endParaRPr lang="ru-RU" sz="3200" b="1" cap="none" spc="0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26" name="Picture 2" descr="https://avatars.mds.yandex.net/i?id=992187976747202714d02e0d1043842e3682ccb3-12623317-images-thumbs&amp;n=1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964" y="3755732"/>
            <a:ext cx="896950" cy="89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avatars.mds.yandex.net/i?id=992187976747202714d02e0d1043842e3682ccb3-12623317-images-thumbs&amp;n=13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83" y="4592288"/>
            <a:ext cx="653022" cy="64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avatars.mds.yandex.net/i?id=992187976747202714d02e0d1043842e3682ccb3-12623317-images-thumbs&amp;n=13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089" y="4617674"/>
            <a:ext cx="653022" cy="64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avatars.mds.yandex.net/i?id=992187976747202714d02e0d1043842e3682ccb3-12623317-images-thumbs&amp;n=13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014" y="4647111"/>
            <a:ext cx="653022" cy="64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avatars.mds.yandex.net/i?id=992187976747202714d02e0d1043842e3682ccb3-12623317-images-thumbs&amp;n=13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595" y="5400661"/>
            <a:ext cx="653022" cy="64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avatars.mds.yandex.net/i?id=992187976747202714d02e0d1043842e3682ccb3-12623317-images-thumbs&amp;n=13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843" y="5400661"/>
            <a:ext cx="653022" cy="64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avatars.mds.yandex.net/i?id=992187976747202714d02e0d1043842e3682ccb3-12623317-images-thumbs&amp;n=13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091" y="5400661"/>
            <a:ext cx="653022" cy="64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avatars.mds.yandex.net/i?id=992187976747202714d02e0d1043842e3682ccb3-12623317-images-thumbs&amp;n=13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503" y="5373017"/>
            <a:ext cx="653022" cy="64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7538089" y="3883078"/>
            <a:ext cx="87310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</a:t>
            </a:r>
            <a:endParaRPr lang="ru-RU" sz="3200" b="1" cap="none" spc="0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096871" y="4525387"/>
            <a:ext cx="87310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</a:t>
            </a:r>
            <a:endParaRPr lang="ru-RU" sz="3200" b="1" cap="none" spc="0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076104" y="5391463"/>
            <a:ext cx="87310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</a:t>
            </a:r>
            <a:endParaRPr lang="ru-RU" sz="3200" b="1" cap="none" spc="0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613419" y="362335"/>
            <a:ext cx="38852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Liberation Serif" panose="02020803070505020304" pitchFamily="18" charset="0"/>
              </a:rPr>
              <a:t>Мила и </a:t>
            </a:r>
            <a:r>
              <a:rPr lang="ru-RU" dirty="0" err="1">
                <a:latin typeface="Liberation Serif" panose="02020803070505020304" pitchFamily="18" charset="0"/>
              </a:rPr>
              <a:t>Л</a:t>
            </a:r>
            <a:r>
              <a:rPr lang="ru-RU" dirty="0" err="1" smtClean="0">
                <a:latin typeface="Liberation Serif" panose="02020803070505020304" pitchFamily="18" charset="0"/>
              </a:rPr>
              <a:t>унтик</a:t>
            </a:r>
            <a:r>
              <a:rPr lang="ru-RU" dirty="0" smtClean="0">
                <a:latin typeface="Liberation Serif" panose="02020803070505020304" pitchFamily="18" charset="0"/>
              </a:rPr>
              <a:t> считают предметы.</a:t>
            </a:r>
          </a:p>
          <a:p>
            <a:pPr algn="ctr"/>
            <a:r>
              <a:rPr lang="ru-RU" dirty="0" smtClean="0">
                <a:latin typeface="Liberation Serif" panose="02020803070505020304" pitchFamily="18" charset="0"/>
              </a:rPr>
              <a:t>Помоги им справиться с заданием. </a:t>
            </a:r>
          </a:p>
          <a:p>
            <a:pPr algn="ctr"/>
            <a:r>
              <a:rPr lang="ru-RU" dirty="0" smtClean="0">
                <a:latin typeface="Liberation Serif" panose="02020803070505020304" pitchFamily="18" charset="0"/>
              </a:rPr>
              <a:t>Нажимай на картинку и говори сколько предметов</a:t>
            </a:r>
          </a:p>
          <a:p>
            <a:pPr algn="ctr"/>
            <a:r>
              <a:rPr lang="ru-RU" dirty="0" smtClean="0">
                <a:latin typeface="Liberation Serif" panose="02020803070505020304" pitchFamily="18" charset="0"/>
              </a:rPr>
              <a:t>У </a:t>
            </a:r>
            <a:r>
              <a:rPr lang="ru-RU" dirty="0" err="1" smtClean="0">
                <a:latin typeface="Liberation Serif" panose="02020803070505020304" pitchFamily="18" charset="0"/>
              </a:rPr>
              <a:t>Лунтика</a:t>
            </a:r>
            <a:r>
              <a:rPr lang="ru-RU" dirty="0" smtClean="0">
                <a:latin typeface="Liberation Serif" panose="02020803070505020304" pitchFamily="18" charset="0"/>
              </a:rPr>
              <a:t> и Милы</a:t>
            </a:r>
            <a:endParaRPr lang="ru-RU" dirty="0">
              <a:latin typeface="Liberation Serif" panose="0202080307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330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26" grpId="0"/>
      <p:bldP spid="27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ww.teahub.io/photos/full/344-3443265_fondos-de-colores-ani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2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avatars.mds.yandex.net/i?id=992187976747202714d02e0d1043842e3682ccb3-12623317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83" y="191078"/>
            <a:ext cx="5780234" cy="574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s://avatars.mds.yandex.net/get-pdb/2812569/7ed3a91d-340b-4989-962f-219ae2ff1ca8/s37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577" l="0" r="100000">
                        <a14:foregroundMark x1="40800" y1="34875" x2="40800" y2="34875"/>
                        <a14:foregroundMark x1="54933" y1="33808" x2="54933" y2="33808"/>
                        <a14:foregroundMark x1="65333" y1="34875" x2="65333" y2="34875"/>
                        <a14:foregroundMark x1="67733" y1="40569" x2="67733" y2="40569"/>
                        <a14:foregroundMark x1="41067" y1="61210" x2="41067" y2="61210"/>
                        <a14:foregroundMark x1="31733" y1="61922" x2="31733" y2="61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972" y="-327816"/>
            <a:ext cx="4725028" cy="354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udoba.org/sites/default/files/h5p/content/75974/images/match-642c4cab1743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6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22" y="3540621"/>
            <a:ext cx="6080982" cy="349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bf9971218fc73a89fd9215ac7812a1a82c3747d-12540153-images-thumbs&amp;n=1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54386" y1="32188" x2="54386" y2="32188"/>
                        <a14:foregroundMark x1="60234" y1="31875" x2="60234" y2="31875"/>
                        <a14:foregroundMark x1="21053" y1="53750" x2="18713" y2="52812"/>
                        <a14:foregroundMark x1="11696" y1="42500" x2="11696" y2="42500"/>
                        <a14:foregroundMark x1="4094" y1="47188" x2="4094" y2="47188"/>
                        <a14:foregroundMark x1="8772" y1="46250" x2="8772" y2="46250"/>
                        <a14:foregroundMark x1="9357" y1="43438" x2="9357" y2="43438"/>
                        <a14:foregroundMark x1="59064" y1="50625" x2="59064" y2="50625"/>
                        <a14:foregroundMark x1="63158" y1="49688" x2="63158" y2="49688"/>
                        <a14:foregroundMark x1="78947" y1="48438" x2="78947" y2="48438"/>
                        <a14:foregroundMark x1="73099" y1="48438" x2="73099" y2="48438"/>
                        <a14:foregroundMark x1="38596" y1="91875" x2="38596" y2="91875"/>
                        <a14:foregroundMark x1="38596" y1="83438" x2="38596" y2="83438"/>
                        <a14:foregroundMark x1="39766" y1="86563" x2="39766" y2="86563"/>
                        <a14:foregroundMark x1="72515" y1="89063" x2="72515" y2="89063"/>
                        <a14:foregroundMark x1="72515" y1="84688" x2="72515" y2="84688"/>
                        <a14:foregroundMark x1="64912" y1="93125" x2="61988" y2="93125"/>
                        <a14:foregroundMark x1="67836" y1="90000" x2="67836" y2="89063"/>
                        <a14:foregroundMark x1="3509" y1="42500" x2="3509" y2="4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3809999"/>
            <a:ext cx="16287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17880" y="242166"/>
            <a:ext cx="46986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Liberation Serif" panose="0202080307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Мила и </a:t>
            </a:r>
            <a:r>
              <a:rPr lang="ru-RU" dirty="0" err="1" smtClean="0">
                <a:latin typeface="Liberation Serif" panose="0202080307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Лунтик</a:t>
            </a:r>
            <a:r>
              <a:rPr lang="ru-RU" dirty="0" smtClean="0">
                <a:latin typeface="Liberation Serif" panose="0202080307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играют в прятки.</a:t>
            </a:r>
          </a:p>
          <a:p>
            <a:pPr algn="ctr"/>
            <a:r>
              <a:rPr lang="ru-RU" dirty="0" smtClean="0">
                <a:latin typeface="Liberation Serif" panose="02020803070505020304" pitchFamily="18" charset="0"/>
                <a:cs typeface="Times New Roman" panose="02020603050405020304" pitchFamily="18" charset="0"/>
              </a:rPr>
              <a:t>Поиграй и ты.</a:t>
            </a:r>
          </a:p>
          <a:p>
            <a:pPr algn="ctr"/>
            <a:r>
              <a:rPr lang="ru-RU" dirty="0" smtClean="0">
                <a:latin typeface="Liberation Serif" panose="02020803070505020304" pitchFamily="18" charset="0"/>
                <a:cs typeface="Times New Roman" panose="02020603050405020304" pitchFamily="18" charset="0"/>
              </a:rPr>
              <a:t>Скажи, где спряталась Мила и где </a:t>
            </a:r>
            <a:r>
              <a:rPr lang="ru-RU" dirty="0" err="1" smtClean="0">
                <a:latin typeface="Liberation Serif" panose="02020803070505020304" pitchFamily="18" charset="0"/>
                <a:cs typeface="Times New Roman" panose="02020603050405020304" pitchFamily="18" charset="0"/>
              </a:rPr>
              <a:t>Лунтик</a:t>
            </a:r>
            <a:r>
              <a:rPr lang="ru-RU" dirty="0" smtClean="0">
                <a:latin typeface="Liberation Serif" panose="020208030705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dirty="0" smtClean="0">
                <a:latin typeface="Liberation Serif" panose="020208030705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latin typeface="Liberation Serif" panose="02020803070505020304" pitchFamily="18" charset="0"/>
                <a:cs typeface="Times New Roman" panose="02020603050405020304" pitchFamily="18" charset="0"/>
              </a:rPr>
              <a:t>Лунтик</a:t>
            </a:r>
            <a:r>
              <a:rPr lang="ru-RU" dirty="0" smtClean="0">
                <a:latin typeface="Liberation Serif" panose="020208030705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 smtClean="0">
                <a:latin typeface="Liberation Serif" panose="02020803070505020304" pitchFamily="18" charset="0"/>
                <a:cs typeface="Times New Roman" panose="02020603050405020304" pitchFamily="18" charset="0"/>
              </a:rPr>
              <a:t>лунаходом</a:t>
            </a:r>
            <a:r>
              <a:rPr lang="ru-RU" dirty="0" smtClean="0">
                <a:latin typeface="Liberation Serif" panose="02020803070505020304" pitchFamily="18" charset="0"/>
                <a:cs typeface="Times New Roman" panose="02020603050405020304" pitchFamily="18" charset="0"/>
              </a:rPr>
              <a:t>…..»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22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24757 0.345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8" y="1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60782 0.171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99" y="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54097 -0.4483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49" y="-2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d.multiurok.ru/html/2019/03/19/s_5c911a65c732f/1117489_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14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земля (54 фото) &quot; рисунки для срисовки на Газ-квас.ком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" b="100000" l="0" r="98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258" y="595602"/>
            <a:ext cx="6160654" cy="608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melnitsaagency.ru/assets/cache_image/mult/person/luntik/Luntik_Lunt_540x484x2_1_540x0_16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99428" y="2254935"/>
            <a:ext cx="3862811" cy="386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avatars.mds.yandex.net/i?id=2bf9971218fc73a89fd9215ac7812a1a82c3747d-12540153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4386" y1="32188" x2="54386" y2="32188"/>
                        <a14:foregroundMark x1="60234" y1="31875" x2="60234" y2="31875"/>
                        <a14:foregroundMark x1="21053" y1="53750" x2="18713" y2="52812"/>
                        <a14:foregroundMark x1="11696" y1="42500" x2="11696" y2="42500"/>
                        <a14:foregroundMark x1="4094" y1="47188" x2="4094" y2="47188"/>
                        <a14:foregroundMark x1="8772" y1="46250" x2="8772" y2="46250"/>
                        <a14:foregroundMark x1="9357" y1="43438" x2="9357" y2="43438"/>
                        <a14:foregroundMark x1="59064" y1="50625" x2="59064" y2="50625"/>
                        <a14:foregroundMark x1="63158" y1="49688" x2="63158" y2="49688"/>
                        <a14:foregroundMark x1="78947" y1="48438" x2="78947" y2="48438"/>
                        <a14:foregroundMark x1="73099" y1="48438" x2="73099" y2="48438"/>
                        <a14:foregroundMark x1="38596" y1="91875" x2="38596" y2="91875"/>
                        <a14:foregroundMark x1="38596" y1="83438" x2="38596" y2="83438"/>
                        <a14:foregroundMark x1="39766" y1="86563" x2="39766" y2="86563"/>
                        <a14:foregroundMark x1="72515" y1="89063" x2="72515" y2="89063"/>
                        <a14:foregroundMark x1="72515" y1="84688" x2="72515" y2="84688"/>
                        <a14:foregroundMark x1="64912" y1="93125" x2="61988" y2="93125"/>
                        <a14:foregroundMark x1="67836" y1="90000" x2="67836" y2="89063"/>
                        <a14:foregroundMark x1="3509" y1="42500" x2="3509" y2="4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497" y="2880329"/>
            <a:ext cx="16287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75708" y="436628"/>
            <a:ext cx="40187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Liberation Serif" panose="0202080307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Мила и </a:t>
            </a:r>
            <a:r>
              <a:rPr lang="ru-RU" dirty="0" err="1" smtClean="0">
                <a:latin typeface="Liberation Serif" panose="0202080307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Лунтик</a:t>
            </a:r>
            <a:r>
              <a:rPr lang="ru-RU" dirty="0" smtClean="0">
                <a:latin typeface="Liberation Serif" panose="0202080307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вернулись на Землю</a:t>
            </a:r>
          </a:p>
          <a:p>
            <a:pPr algn="ctr"/>
            <a:r>
              <a:rPr lang="ru-RU" dirty="0" smtClean="0">
                <a:latin typeface="Liberation Serif" panose="0202080307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Молодцы!</a:t>
            </a:r>
            <a:endParaRPr lang="ru-RU" dirty="0" smtClean="0">
              <a:latin typeface="Liberation Serif" panose="0202080307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764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153</Words>
  <Application>Microsoft Office PowerPoint</Application>
  <PresentationFormat>Экран (4:3)</PresentationFormat>
  <Paragraphs>37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Liberation Serif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Лиза</dc:creator>
  <cp:lastModifiedBy>Лиза</cp:lastModifiedBy>
  <cp:revision>24</cp:revision>
  <dcterms:created xsi:type="dcterms:W3CDTF">2024-04-18T17:20:33Z</dcterms:created>
  <dcterms:modified xsi:type="dcterms:W3CDTF">2024-04-21T17:51:09Z</dcterms:modified>
</cp:coreProperties>
</file>