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5" r:id="rId3"/>
    <p:sldId id="303" r:id="rId4"/>
    <p:sldId id="306" r:id="rId5"/>
    <p:sldId id="307" r:id="rId6"/>
    <p:sldId id="308" r:id="rId7"/>
    <p:sldId id="309" r:id="rId8"/>
    <p:sldId id="311" r:id="rId9"/>
    <p:sldId id="300" r:id="rId10"/>
    <p:sldId id="301" r:id="rId11"/>
    <p:sldId id="302" r:id="rId12"/>
    <p:sldId id="256" r:id="rId13"/>
    <p:sldId id="293" r:id="rId14"/>
    <p:sldId id="257" r:id="rId15"/>
    <p:sldId id="259" r:id="rId16"/>
    <p:sldId id="294" r:id="rId17"/>
    <p:sldId id="295" r:id="rId18"/>
    <p:sldId id="258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92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82A384-ACAB-4581-86BF-9EF6707A7CB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C10C6-77AA-4341-8E2D-E2596F5976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99" y="260648"/>
            <a:ext cx="79369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ЭЛЕМЕНТОВ СУ-ДЖОК ТЕРАПИИ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РАБОТЕ С ДЕТЬМИ С ОВЗ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20381"/>
          <a:stretch/>
        </p:blipFill>
        <p:spPr bwMode="auto">
          <a:xfrm>
            <a:off x="1510018" y="2014974"/>
            <a:ext cx="6515253" cy="3772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212" y="5594268"/>
            <a:ext cx="309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МАДОУ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Детский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3»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Желтобрюхова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Чупина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387677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Минусинск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083413">
            <a:off x="1379213" y="358612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33" y="332656"/>
            <a:ext cx="84249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аботы </a:t>
            </a:r>
          </a:p>
          <a:p>
            <a:pPr algn="ctr">
              <a:spcAft>
                <a:spcPts val="0"/>
              </a:spcAf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СУДЖОК –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массажёрами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пассивный массаж,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по подражанию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(развитие основных движений)</a:t>
            </a:r>
          </a:p>
          <a:p>
            <a:pPr algn="ctr">
              <a:spcAft>
                <a:spcPts val="0"/>
              </a:spcAft>
            </a:pPr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с массажным шариком: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прямолинейные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круговые</a:t>
            </a:r>
          </a:p>
          <a:p>
            <a:pPr marL="457200" indent="-457200" algn="ctr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покалывание всех пальцев </a:t>
            </a:r>
          </a:p>
          <a:p>
            <a:pPr marL="457200" indent="-457200" algn="ctr">
              <a:spcAft>
                <a:spcPts val="0"/>
              </a:spcAft>
              <a:buFontTx/>
              <a:buChar char="-"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с помощью колец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массажёра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опускание кольца от кончика пальца до его основания в различном темпе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99" y="54868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Заключительный этап работы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СУДЖОК –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массажёрами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активный массаж,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самостоятельное выполнение упражнений (координация речи и массажных движений) 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второго этапа выполняются самостоятельно с речевым сопровождением (короткие стихи, сказки,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т.д.)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638" y="548680"/>
            <a:ext cx="82358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(дети повторяют слова и выполняют действия с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шариком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текстом)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мячом круги катаю,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взад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 его гоняю.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поглажу я ладошку,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будто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сметаю крошку,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сожму его немножко,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сжимает лапу кошка,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Каждым пальцем мяч прижму,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 рукой начну.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48" y="188640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 «Ёжик на прогулке»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выполняем движения в соответствии с текстом.</a:t>
            </a: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Жил-да был ёжик в лесу, в своём домике – норке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зажать шарик в ладошке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Выглянул ёжик из своей норки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раскрыть ладошки и показать шарик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увидел солнышко. Улыбнулся ёжик солнышку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улыбнуться, раскрыть одну ладошку веером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решил прогуляться по лесу. Покатился ёжик по прямой дорожке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(прямыми движениями по ладошке раскатывать шарик),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катился, катился и прибежал на красивую, круглую полянку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(ладошки соединить в форме круга).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Обрадовался ёжик и стал бегать и прыгать по полянке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(зажимать шарик между ладошками).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 цветочки нюхать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(прикасаться колючками шарика к кончику пальца и делать глубокий вдох).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Вдруг набежали тучки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(зажать шарик в одном кулачке, в другом, нахмуриться),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закапал дождик: кап-кап-кап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(кончиками пальцев в щепотке стучать по колючкам шарика).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Спрятался ёжик под большой грибок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(ладошкой левой руки сделать шляпку и спрятать шарик под ним)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укрылся от дождя, а когда закончился дождь, то на полянке выросли разные грибы: подосиновики, подберёзовики, опята, лисички и даже белый гриб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(показать пальчики).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Захотелось ёжику обрадовать маму, собрать грибы и отнести их домой, а их так много: как понесёт их ёжик? Да. На своей спинке. Аккуратно насадил ёжик грибочки на иголки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(каждый кончик пальчика потыкать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шипиком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шарика)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довольный побежал домой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(прямыми движениями по ладошки раскатывать шарик).</a:t>
            </a:r>
          </a:p>
        </p:txBody>
      </p:sp>
    </p:spTree>
    <p:extLst>
      <p:ext uri="{BB962C8B-B14F-4D97-AF65-F5344CB8AC3E}">
        <p14:creationId xmlns:p14="http://schemas.microsoft.com/office/powerpoint/2010/main" val="32664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43" y="548680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«Ёжик»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(упражнение выполняется сначала на правой руке, затем на левой).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Ёжик, ёжик колкий, где твои иголки,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(катают шарик между ладоней)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бельчонку сшить распашонку,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Починить штанишки, шалуну - зайчишке,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Фыркнул ёжик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отойдите, не просите, не спешите,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отдам иголки, съедят меня волки.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(катают шарик между ладоней).</a:t>
            </a:r>
          </a:p>
        </p:txBody>
      </p:sp>
    </p:spTree>
    <p:extLst>
      <p:ext uri="{BB962C8B-B14F-4D97-AF65-F5344CB8AC3E}">
        <p14:creationId xmlns:p14="http://schemas.microsoft.com/office/powerpoint/2010/main" val="24711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«Ёжик»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(сначала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правой руке, затем на левой).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Ёжик, ёжик, хитрый ёж, на клубочек ты похож.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(катают шарик между ладонями)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спине иголки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(массажные движения большого пальца)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Очень-очень колкие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(массажные движения указательного пальца)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и ростом ёжик мал,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(массажные движения среднего пальца)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колючки тоже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(массажные движения мизинца)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ежа похожи.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(дети катают шарик между ладоней)</a:t>
            </a:r>
          </a:p>
        </p:txBody>
      </p:sp>
    </p:spTree>
    <p:extLst>
      <p:ext uri="{BB962C8B-B14F-4D97-AF65-F5344CB8AC3E}">
        <p14:creationId xmlns:p14="http://schemas.microsoft.com/office/powerpoint/2010/main" val="34111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«Чудесный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шарик»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Выполняем движения в соответствии с текстом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Этот шарик непростой,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(любуемся шариком на левой ладошке).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колючий, вот какой.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(накрываем правой ладонью)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Будем с шариком играть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(катаем шарик горизонтально)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ладошки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согревать.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катаем, два катаем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ладошки согреваем.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(катаем шарик вертикально)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катаем, два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катаем   И ладошки согреваем.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катаем шарик горизонтально)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Катаем. Катаем,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катаем Сильней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шарик нажимаем. 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(катаем шарик вертикально)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колобок мы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покатаем,  Сильней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шарик нажимаем.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(Выполняем движения в соответствии с текстом в левой руке)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ручку левую возьмём,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кулачок его сожмём.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 сжимаем, два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сжимаем  Шарик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мы не выпускаем.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(Выполняем движения в соответствии с текстом)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Мы положим шар на стол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посмотрим на ладошки,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похлопаем немножко,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Потрясём свои ладошки.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Мы немного отдохнём,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Заниматься мы начнём.</a:t>
            </a:r>
          </a:p>
          <a:p>
            <a:pPr algn="ctr"/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2413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endParaRPr lang="ru-RU" sz="32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94883"/>
              </p:ext>
            </p:extLst>
          </p:nvPr>
        </p:nvGraphicFramePr>
        <p:xfrm>
          <a:off x="107504" y="836714"/>
          <a:ext cx="8784976" cy="56680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76275"/>
                <a:gridCol w="2708701"/>
              </a:tblGrid>
              <a:tr h="10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Посмотрите на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ладошку-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зелёненький лужок!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Побежим по ней мы быстро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Прибежим в страну Су-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Джок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Водят массажным шариком по среднему  и безымянному пальчикам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7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Голова, глаза, два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губы, уши вот!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Покатай ты сверху,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сверху,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 наш друг Су-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Джок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Водят по большому пальчику вверх и вниз.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Руками мы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захлопали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пустились в пляс.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 прокатим, два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прокатим,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Погляди-ка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на нас!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Водят шариком по указательному и мизинцу.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Ножками затопали,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Зашагали по полу.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Раз, два,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три,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Шарик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покати!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Водят массажным шариком по среднему и безымянному пальчику.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Детям надо полежать,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Детям хочется поспать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Ладошки наши отдохнут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страны Су-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Джок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уйдут.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Водят шариком 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всей ладошке.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5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221" y="264571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«Черепаха»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(упражнение сначала выполняют на правой руке, затем на левой).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Шла большая черепаха и кусала всех от страха,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(дети катают Су-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 ладоней)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кусь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(Су-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 большим пальцем и остальными,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ребёнок держит «Щепоткой». 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Надавливают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ритмично на Су-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перекладывая из руки в руку).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Никого я не боюсь.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(дети катают шарик между ладоней).</a:t>
            </a:r>
          </a:p>
        </p:txBody>
      </p:sp>
    </p:spTree>
    <p:extLst>
      <p:ext uri="{BB962C8B-B14F-4D97-AF65-F5344CB8AC3E}">
        <p14:creationId xmlns:p14="http://schemas.microsoft.com/office/powerpoint/2010/main" val="17521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229" y="62068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Капустка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(сначала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рукой, затем левой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капусту рубим, рубим,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(ребром ладони стучим по шарику)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капустку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солим, солим,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(подушечками пальцев трогаем шарик)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капустку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трём, трём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(потираем ладошки о шарик)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капустку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жмём, жмём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(сжимаем шарик в кулачке).</a:t>
            </a:r>
          </a:p>
        </p:txBody>
      </p:sp>
    </p:spTree>
    <p:extLst>
      <p:ext uri="{BB962C8B-B14F-4D97-AF65-F5344CB8AC3E}">
        <p14:creationId xmlns:p14="http://schemas.microsoft.com/office/powerpoint/2010/main" val="3858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41" y="2190574"/>
            <a:ext cx="5976664" cy="449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меня есть шарик. шарик непростой.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такой колючий этот шарик мой.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Покатаем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ладошке,  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по пальчикам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нравится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девочкам и мальчикам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74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«Игрушки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(сначала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рукой, затем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левой).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большом диване в ряд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Катины сидят: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(катают шарик между ладоней)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медведя, Буратино,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весёлый Чиполино,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котёнок и слонёнок.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(поочерёдно катаем шарик к каждому пальчику, начиная с большого пальца)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Помогаем нашей Кате 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сосчитать.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(катают шарик между ладоней).</a:t>
            </a:r>
          </a:p>
        </p:txBody>
      </p:sp>
    </p:spTree>
    <p:extLst>
      <p:ext uri="{BB962C8B-B14F-4D97-AF65-F5344CB8AC3E}">
        <p14:creationId xmlns:p14="http://schemas.microsoft.com/office/powerpoint/2010/main" val="3405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Пружинное кольцо надевается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пальчики ребёнка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прокатывается по ним,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массируя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палец 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покраснения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появления ощущения тепла.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процедуру необходимо повторять несколько раз в день.</a:t>
            </a:r>
          </a:p>
        </p:txBody>
      </p:sp>
    </p:spTree>
    <p:extLst>
      <p:ext uri="{BB962C8B-B14F-4D97-AF65-F5344CB8AC3E}">
        <p14:creationId xmlns:p14="http://schemas.microsoft.com/office/powerpoint/2010/main" val="22079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«Раз- два - три- четыре  - пять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поочерёдно надевают массажные кольца на каждый палец,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Проговаривая стихотворение пальчиковой гимнастики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Раз-два-три-четыре-пять,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Вышли пальцы погулять,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(разгибать пальцы по одному).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самый сильный, самый толстый и большой.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Су-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большой палец).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для того, чтоб показывать его.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указательный палец).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самый длинный и стоит он в середине.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средний палец).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безымянный, он избалованный самый.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безымянный палец).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мизинчик, хоть и мал, очень ловок и удал.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мизинец).</a:t>
            </a:r>
          </a:p>
        </p:txBody>
      </p:sp>
    </p:spTree>
    <p:extLst>
      <p:ext uri="{BB962C8B-B14F-4D97-AF65-F5344CB8AC3E}">
        <p14:creationId xmlns:p14="http://schemas.microsoft.com/office/powerpoint/2010/main" val="351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0098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 Пальчиковая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«Мальчик-пальчик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упражнение выполняется сначала на правой руке, затем на левой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Мальчик-пальчик, где ты был?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большой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 этим братцем в лес ходил,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указательный палец).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этим братцем щи варил,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средний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 этим братцем кашу ел,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безымянный)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этим братцем песни пел.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мизинец).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 Пальчиковая игра «Пальчики» 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на правой руке, затем на левой, начиная с мизинчика.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- в лес пошёл,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Су-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мизинец)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гриб нашёл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безымянный палец)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- занял место,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средний палец)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- ляжет тесно,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указательный палец)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много ел,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Оттого и растолстел.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большой палец).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игра «Семья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поочерёдно надевают массажные кольца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палец, проговаривая стихотворение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дедушка,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большой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бабушка,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указательный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папенька,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средний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маменька,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безымянный палец)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(имя ребенка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мизинец).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игра «Родные братья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поочерёдно надевают массажные кольца на каждый палец,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проговаривая   стихотворение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большому – дрова рубить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Су-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большой палец)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Ваське-указке – воду носить,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указательный палец)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Мишке-среднему – печку топить,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средний палец)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Гришке – сиротке – кашку варить,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на безымянный палец)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крошке – Тимошке – песенки петь,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петь и плясать, родных братьев потешать.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(надеваем кольцо на мизинец).</a:t>
            </a:r>
          </a:p>
        </p:txBody>
      </p:sp>
    </p:spTree>
    <p:extLst>
      <p:ext uri="{BB962C8B-B14F-4D97-AF65-F5344CB8AC3E}">
        <p14:creationId xmlns:p14="http://schemas.microsoft.com/office/powerpoint/2010/main" val="24528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27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колец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 автоматизации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звуков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(Ребёнок поочерёдно надевает массажное кольцо на каждый палец, одновременно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проговаривая стихотворение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 звука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Ш)  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руке: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малыш – Илюша,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 большой палец)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малыш – Ванюша,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(указательный)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малыш Алёша,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(средний)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малыш – Антоша,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(безымянный)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меньшого малыша зовут Мишуткой - друзья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(мизинец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левой руке: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малышка – Танюша,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 большой палец)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малышка – Ксюша,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(указательный)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малышка – Маша,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(средний)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малышка – Даша,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(безымянный)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меньшую зовут – Наташа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(мизинец).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95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колец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(Ребёнок поочерёдно надевает массажное кольцо на каждый палец, одновременно проговаривая стихотворение на автоматизацию  звука Ш) </a:t>
            </a:r>
          </a:p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Шу-шу-шу-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кушает лапшу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Ша-ша-ша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очень вкусная лапша;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Ши-ши-ши – кашу ешьте, малыши;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Ше-ше-ше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шепчет Паша в шалаше;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Шо-шо-шо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Шура пишет хорошо.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со звуком Ш играем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картинки подбираем: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Карандаш, машина, книжка,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Шляпа, бабушка, малышка,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Ландыш, дедушка, подушка,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Мишка, шорты и лягушка.</a:t>
            </a:r>
          </a:p>
        </p:txBody>
      </p:sp>
    </p:spTree>
    <p:extLst>
      <p:ext uri="{BB962C8B-B14F-4D97-AF65-F5344CB8AC3E}">
        <p14:creationId xmlns:p14="http://schemas.microsoft.com/office/powerpoint/2010/main" val="3070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35" y="40466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шаров при автоматизации звуков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ладонями, одновременно проговаривая стихотворение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автоматизацию звука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 ёжик без дорожек,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бежит ни от кого.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головы до ножек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в иголках ёжик.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взять его.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3000" b="26940"/>
          <a:stretch/>
        </p:blipFill>
        <p:spPr>
          <a:xfrm rot="20828288">
            <a:off x="332272" y="954433"/>
            <a:ext cx="3320890" cy="299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12903" b="26665"/>
          <a:stretch/>
        </p:blipFill>
        <p:spPr>
          <a:xfrm rot="1052691">
            <a:off x="5368969" y="1031934"/>
            <a:ext cx="3399032" cy="3019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654" y="3811012"/>
            <a:ext cx="9103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мячом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катаю, 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взад вперёд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гоняю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поглажу я ладошку,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сметаю крошку,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сожму его немножко,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сжимает лапу кошка,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Каждым пальцем мяч прижму,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другой рукой начну.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761" y="32505"/>
            <a:ext cx="8609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 гимнастика с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шарами</a:t>
            </a:r>
          </a:p>
        </p:txBody>
      </p:sp>
    </p:spTree>
    <p:extLst>
      <p:ext uri="{BB962C8B-B14F-4D97-AF65-F5344CB8AC3E}">
        <p14:creationId xmlns:p14="http://schemas.microsoft.com/office/powerpoint/2010/main" val="3153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827" y="332656"/>
            <a:ext cx="83529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звука К)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скамейке семь котят,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котята есть хотят.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миску мы кисель нальём-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вам миска с киселём.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скамейкой семь котят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из миски не хотят.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 smtClean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95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 автоматизации звуков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вука Х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Ха-ха-ха- будет на обед уха,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Ха-ха-ха- очень вкусная уха,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Ху-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 обед едим уху,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Хи-хи-хи-дети не хотят ухи.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Ха-ха-ха – дают детям петуха,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Ха-ха-ха- не хотим мы петуха,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Уху-ух-ух- дай макуху петуху,</a:t>
            </a: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-хо-хо-тихо едет тихоход.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 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со звуком С играем: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«С-С-С»- мы повторяем,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стараемся, свистим,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Стоп! – и снова посвистим.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Произносим С в слогах,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Произносим С в словах: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«Ас-ас-ас –ананас,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Со-со-со –абрикос».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Ца-ца-ца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 курицы два яйца;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Цо-цо-цо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курица снесла яйцо;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Цу-цу-цу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вот птенцы идут к яйцу;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Цы-цы-цы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все птенцы молодцы;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-вот цыплята у яйца.</a:t>
            </a:r>
          </a:p>
        </p:txBody>
      </p:sp>
    </p:spTree>
    <p:extLst>
      <p:ext uri="{BB962C8B-B14F-4D97-AF65-F5344CB8AC3E}">
        <p14:creationId xmlns:p14="http://schemas.microsoft.com/office/powerpoint/2010/main" val="4003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6733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 Ч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со звуком Ч играем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словечки подбираем: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Чайник, бабочка, яичко,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Чайка, чемодан, синичка,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Ключ, кузнечик, одуванчик,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Мяч, клубничка, сарафанчик.</a:t>
            </a:r>
          </a:p>
        </p:txBody>
      </p:sp>
    </p:spTree>
    <p:extLst>
      <p:ext uri="{BB962C8B-B14F-4D97-AF65-F5344CB8AC3E}">
        <p14:creationId xmlns:p14="http://schemas.microsoft.com/office/powerpoint/2010/main" val="39839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Ща-ща-ща, мы несём домой леща.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Ащ-ащ-ащ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мы надеваем плащ.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Волки рыщут, пищу ищут.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Щенок за обе щёки уплетал из щавеля щи.</a:t>
            </a:r>
          </a:p>
        </p:txBody>
      </p:sp>
    </p:spTree>
    <p:extLst>
      <p:ext uri="{BB962C8B-B14F-4D97-AF65-F5344CB8AC3E}">
        <p14:creationId xmlns:p14="http://schemas.microsoft.com/office/powerpoint/2010/main" val="26107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улице тепло.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стол стоит в углу.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Ул-ул-ул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нас сломался стул.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мы купили соль.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ёлки иголки колки.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02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954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 Л</a:t>
            </a: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Лена искала булавку,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Булавка упала под лавку,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лавку заглянуть было лень.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Искала булавку весь день.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660" y="332656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при автоматизации звуков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катает шарик между ладонями или поочерёдно надевает массажное кольцо на каждый палец, одновременно проговаривая стихотворение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автоматизацию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звука Звук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Ра-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Кате спать пора.</a:t>
            </a:r>
          </a:p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Ро-ро-ро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полу стоит ведро.</a:t>
            </a:r>
          </a:p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летают комары.</a:t>
            </a:r>
          </a:p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Ри-ри-ри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ветках снегири.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Ор-ор-ор, мы подмели двор.</a:t>
            </a:r>
          </a:p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Арь-арь-арь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стене висит фонарь.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вороны на воротах.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 трубачей трубили в трубы.</a:t>
            </a:r>
          </a:p>
        </p:txBody>
      </p:sp>
    </p:spTree>
    <p:extLst>
      <p:ext uri="{BB962C8B-B14F-4D97-AF65-F5344CB8AC3E}">
        <p14:creationId xmlns:p14="http://schemas.microsoft.com/office/powerpoint/2010/main" val="13145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43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436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Массаж пальцев эластичным кольцом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Пружинное кольцо надевается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пальчики ребёнка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прокатывается по ним,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массируя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палец 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его покраснения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появления ощущения тепла.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24" y="2326253"/>
            <a:ext cx="5780947" cy="435016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34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436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22" y="11663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Су-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колец  при автоматизации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звуков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со звуком Ш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и колечко надеваем: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Карандаш, машина,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мишка,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Шляпа, бабушка, малышка,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Ландыш, дедушка,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подушка и, конечно же,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4302" b="30753"/>
          <a:stretch/>
        </p:blipFill>
        <p:spPr>
          <a:xfrm>
            <a:off x="323528" y="3195041"/>
            <a:ext cx="3816424" cy="3432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5" b="21290"/>
          <a:stretch/>
        </p:blipFill>
        <p:spPr>
          <a:xfrm>
            <a:off x="4902894" y="3195040"/>
            <a:ext cx="3998699" cy="3397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8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35" y="179249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терапия – это медицинское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представлений о механизмах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единой и информационно-энергетической системы человека.</a:t>
            </a:r>
          </a:p>
          <a:p>
            <a:pPr algn="ctr"/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Мизинец- сердце,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безымянный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печень,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кишечник,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желудок,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палец- голова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системы- простота обучения, доступность,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412158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5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применения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терапии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работе с детьми с ОВЗ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 коры головного мозга для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улучшения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всего организма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79" y="2258428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Стимулировать биоэнергетические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точки.</a:t>
            </a:r>
          </a:p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созреванию нервных клеток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активному функционированию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Обогащать сенсорную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среду малыша, стимулируя его психомоторное развитие</a:t>
            </a:r>
            <a:r>
              <a:rPr lang="ru-RU" dirty="0" smtClean="0"/>
              <a:t>.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ориентаций.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 память, внимание и речь детей.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5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803"/>
            <a:ext cx="8784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Приёмы Су –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124744"/>
            <a:ext cx="87849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специальными шариками (прокатывание шарика между ладонями, по кистям рук и т.д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ощущения полного тепла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эластичным кольцом (массаж пальцев, кистей массажным эластичным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кольцом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ощущения полного тепла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 (воздействие на точки стоп при хождении по ребристым дорожкам, массажным коврикам, коврикам с пуговицами).</a:t>
            </a:r>
          </a:p>
        </p:txBody>
      </p:sp>
    </p:spTree>
    <p:extLst>
      <p:ext uri="{BB962C8B-B14F-4D97-AF65-F5344CB8AC3E}">
        <p14:creationId xmlns:p14="http://schemas.microsoft.com/office/powerpoint/2010/main" val="235640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4287" y="332656"/>
            <a:ext cx="8496944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аботы с СУДЖОК –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массажёрами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тактильное исследование</a:t>
            </a:r>
            <a:r>
              <a:rPr lang="ru-RU" sz="3200" b="1" baseline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предмета (развитие тактильных ощущений ладоней)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с массажными шариками: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прикосновение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постукивание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ощупывание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надавливание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486</TotalTime>
  <Words>1716</Words>
  <Application>Microsoft Office PowerPoint</Application>
  <PresentationFormat>Экран (4:3)</PresentationFormat>
  <Paragraphs>443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Asus</dc:creator>
  <cp:lastModifiedBy>Roma</cp:lastModifiedBy>
  <cp:revision>33</cp:revision>
  <dcterms:created xsi:type="dcterms:W3CDTF">2023-11-13T12:53:25Z</dcterms:created>
  <dcterms:modified xsi:type="dcterms:W3CDTF">2024-06-18T14:01:04Z</dcterms:modified>
</cp:coreProperties>
</file>