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65" r:id="rId5"/>
    <p:sldId id="259" r:id="rId6"/>
    <p:sldId id="270" r:id="rId7"/>
    <p:sldId id="266" r:id="rId8"/>
    <p:sldId id="264" r:id="rId9"/>
    <p:sldId id="269" r:id="rId10"/>
    <p:sldId id="273" r:id="rId11"/>
    <p:sldId id="272" r:id="rId12"/>
    <p:sldId id="261" r:id="rId13"/>
    <p:sldId id="274" r:id="rId14"/>
    <p:sldId id="276" r:id="rId15"/>
    <p:sldId id="275" r:id="rId16"/>
    <p:sldId id="262" r:id="rId17"/>
    <p:sldId id="278" r:id="rId18"/>
    <p:sldId id="279" r:id="rId19"/>
    <p:sldId id="281" r:id="rId20"/>
    <p:sldId id="282" r:id="rId21"/>
    <p:sldId id="25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2" autoAdjust="0"/>
    <p:restoredTop sz="94660"/>
  </p:normalViewPr>
  <p:slideViewPr>
    <p:cSldViewPr>
      <p:cViewPr varScale="1">
        <p:scale>
          <a:sx n="61" d="100"/>
          <a:sy n="61" d="100"/>
        </p:scale>
        <p:origin x="-5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FD5A5-5481-424E-B3F5-279910112918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32716-7FDF-46FA-BD75-C1E940C8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8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32716-7FDF-46FA-BD75-C1E940C8BA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543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32716-7FDF-46FA-BD75-C1E940C8BA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7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osk9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435106" cy="6393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 rot="21299215">
            <a:off x="2016925" y="2316515"/>
            <a:ext cx="5900192" cy="110998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8" name="Рисунок 7" descr="neznaika1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95536" y="2483627"/>
            <a:ext cx="2592288" cy="3971851"/>
          </a:xfrm>
          <a:prstGeom prst="rect">
            <a:avLst/>
          </a:prstGeom>
        </p:spPr>
      </p:pic>
      <p:pic>
        <p:nvPicPr>
          <p:cNvPr id="9" name="Рисунок 8" descr="neznaika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6660232" y="2276872"/>
            <a:ext cx="2289993" cy="43967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 rot="21387430">
            <a:off x="3385995" y="1258243"/>
            <a:ext cx="2735259" cy="7025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666633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lang="ru-RU" sz="4000" b="1" cap="none" spc="0" dirty="0">
              <a:ln/>
              <a:solidFill>
                <a:srgbClr val="6666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>
          <a:xfrm>
            <a:off x="395536" y="376790"/>
            <a:ext cx="8280920" cy="1324018"/>
            <a:chOff x="395536" y="1218819"/>
            <a:chExt cx="8280920" cy="1324018"/>
          </a:xfrm>
        </p:grpSpPr>
        <p:sp>
          <p:nvSpPr>
            <p:cNvPr id="8" name="Прямоугольник с двумя вырезанными противолежащими углами 7"/>
            <p:cNvSpPr/>
            <p:nvPr userDrawn="1"/>
          </p:nvSpPr>
          <p:spPr>
            <a:xfrm>
              <a:off x="755576" y="1340768"/>
              <a:ext cx="7776864" cy="1202069"/>
            </a:xfrm>
            <a:prstGeom prst="snip2Diag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с двумя вырезанными противолежащими углами 6"/>
            <p:cNvSpPr/>
            <p:nvPr userDrawn="1"/>
          </p:nvSpPr>
          <p:spPr>
            <a:xfrm>
              <a:off x="395536" y="1218819"/>
              <a:ext cx="8280920" cy="1202069"/>
            </a:xfrm>
            <a:prstGeom prst="snip2Diag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 descr="neznaika2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12360" y="332656"/>
            <a:ext cx="767507" cy="129322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neznaika2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95936" y="4797152"/>
            <a:ext cx="1055539" cy="1778554"/>
          </a:xfrm>
          <a:prstGeom prst="rect">
            <a:avLst/>
          </a:prstGeom>
        </p:spPr>
      </p:pic>
      <p:grpSp>
        <p:nvGrpSpPr>
          <p:cNvPr id="8" name="Группа 7"/>
          <p:cNvGrpSpPr/>
          <p:nvPr userDrawn="1"/>
        </p:nvGrpSpPr>
        <p:grpSpPr>
          <a:xfrm>
            <a:off x="395536" y="376790"/>
            <a:ext cx="8280920" cy="1324018"/>
            <a:chOff x="395536" y="1218819"/>
            <a:chExt cx="8280920" cy="1324018"/>
          </a:xfrm>
        </p:grpSpPr>
        <p:sp>
          <p:nvSpPr>
            <p:cNvPr id="9" name="Прямоугольник с двумя вырезанными противолежащими углами 8"/>
            <p:cNvSpPr/>
            <p:nvPr userDrawn="1"/>
          </p:nvSpPr>
          <p:spPr>
            <a:xfrm>
              <a:off x="755576" y="1340768"/>
              <a:ext cx="7776864" cy="1202069"/>
            </a:xfrm>
            <a:prstGeom prst="snip2Diag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с двумя вырезанными противолежащими углами 9"/>
            <p:cNvSpPr/>
            <p:nvPr userDrawn="1"/>
          </p:nvSpPr>
          <p:spPr>
            <a:xfrm>
              <a:off x="395536" y="1218819"/>
              <a:ext cx="8280920" cy="1202069"/>
            </a:xfrm>
            <a:prstGeom prst="snip2Diag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95536" y="376790"/>
            <a:ext cx="8280920" cy="1324018"/>
            <a:chOff x="395536" y="1218819"/>
            <a:chExt cx="8280920" cy="1324018"/>
          </a:xfrm>
        </p:grpSpPr>
        <p:sp>
          <p:nvSpPr>
            <p:cNvPr id="8" name="Прямоугольник с двумя вырезанными противолежащими углами 7"/>
            <p:cNvSpPr/>
            <p:nvPr userDrawn="1"/>
          </p:nvSpPr>
          <p:spPr>
            <a:xfrm>
              <a:off x="755576" y="1340768"/>
              <a:ext cx="7776864" cy="1202069"/>
            </a:xfrm>
            <a:prstGeom prst="snip2Diag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с двумя вырезанными противолежащими углами 8"/>
            <p:cNvSpPr/>
            <p:nvPr userDrawn="1"/>
          </p:nvSpPr>
          <p:spPr>
            <a:xfrm>
              <a:off x="395536" y="1218819"/>
              <a:ext cx="8280920" cy="1202069"/>
            </a:xfrm>
            <a:prstGeom prst="snip2Diag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Рисунок 5" descr="neznaika2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4077072"/>
            <a:ext cx="1440158" cy="24266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148064" y="6577607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©Рассохина Г.В. 	</a:t>
            </a:r>
            <a:r>
              <a:rPr lang="en-US" sz="1400" dirty="0" smtClean="0"/>
              <a:t>http://pedsovet.su/</a:t>
            </a:r>
            <a:r>
              <a:rPr lang="ru-RU" sz="1400" dirty="0" smtClean="0"/>
              <a:t>  </a:t>
            </a:r>
            <a:endParaRPr lang="ru-RU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Font typeface="Wingdings" pitchFamily="2" charset="2"/>
        <a:buChar char=""/>
        <a:defRPr sz="3200" kern="1200">
          <a:solidFill>
            <a:schemeClr val="accent6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66633"/>
        </a:buClr>
        <a:buFont typeface="Wingdings" pitchFamily="2" charset="2"/>
        <a:buChar char=""/>
        <a:defRPr sz="2800" kern="1200">
          <a:solidFill>
            <a:srgbClr val="66663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Wingdings" pitchFamily="2" charset="2"/>
        <a:buChar char=""/>
        <a:defRPr sz="2400" kern="1200">
          <a:solidFill>
            <a:schemeClr val="accent5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2.xml"/><Relationship Id="rId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5" Type="http://schemas.openxmlformats.org/officeDocument/2006/relationships/slide" Target="slide1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5.xml"/><Relationship Id="rId5" Type="http://schemas.openxmlformats.org/officeDocument/2006/relationships/image" Target="../media/image28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11" Type="http://schemas.openxmlformats.org/officeDocument/2006/relationships/image" Target="../media/image15.png"/><Relationship Id="rId5" Type="http://schemas.openxmlformats.org/officeDocument/2006/relationships/slide" Target="slide13.xml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10" Type="http://schemas.openxmlformats.org/officeDocument/2006/relationships/image" Target="../media/image15.png"/><Relationship Id="rId4" Type="http://schemas.openxmlformats.org/officeDocument/2006/relationships/slide" Target="slide16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18.xml"/><Relationship Id="rId11" Type="http://schemas.openxmlformats.org/officeDocument/2006/relationships/image" Target="../media/image15.png"/><Relationship Id="rId5" Type="http://schemas.openxmlformats.org/officeDocument/2006/relationships/image" Target="../media/image12.jpe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12.jpeg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10" Type="http://schemas.openxmlformats.org/officeDocument/2006/relationships/image" Target="../media/image15.png"/><Relationship Id="rId4" Type="http://schemas.openxmlformats.org/officeDocument/2006/relationships/slide" Target="slide17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10" Type="http://schemas.openxmlformats.org/officeDocument/2006/relationships/image" Target="../media/image15.png"/><Relationship Id="rId4" Type="http://schemas.openxmlformats.org/officeDocument/2006/relationships/slide" Target="slide20.xml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nforkids.ru/pictures/neznaika/neznaika22.png" TargetMode="Externa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slide" Target="slide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slide" Target="slide5.xml"/><Relationship Id="rId4" Type="http://schemas.openxmlformats.org/officeDocument/2006/relationships/image" Target="../media/image21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0.xml"/><Relationship Id="rId5" Type="http://schemas.openxmlformats.org/officeDocument/2006/relationships/image" Target="../media/image2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5" Type="http://schemas.openxmlformats.org/officeDocument/2006/relationships/slide" Target="slide1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99215">
            <a:off x="1916200" y="1010780"/>
            <a:ext cx="5900192" cy="2778692"/>
          </a:xfrm>
        </p:spPr>
        <p:txBody>
          <a:bodyPr/>
          <a:lstStyle/>
          <a:p>
            <a:r>
              <a:rPr lang="ru-RU" dirty="0" smtClean="0">
                <a:latin typeface="Palatino Linotype" panose="02040502050505030304" pitchFamily="18" charset="0"/>
              </a:rPr>
              <a:t>МАЖОР </a:t>
            </a:r>
            <a:br>
              <a:rPr lang="ru-RU" dirty="0" smtClean="0">
                <a:latin typeface="Palatino Linotype" panose="02040502050505030304" pitchFamily="18" charset="0"/>
              </a:rPr>
            </a:br>
            <a:r>
              <a:rPr lang="ru-RU" dirty="0" smtClean="0">
                <a:latin typeface="Palatino Linotype" panose="02040502050505030304" pitchFamily="18" charset="0"/>
              </a:rPr>
              <a:t>и</a:t>
            </a:r>
            <a:br>
              <a:rPr lang="ru-RU" dirty="0" smtClean="0">
                <a:latin typeface="Palatino Linotype" panose="02040502050505030304" pitchFamily="18" charset="0"/>
              </a:rPr>
            </a:br>
            <a:r>
              <a:rPr lang="ru-RU" dirty="0" smtClean="0">
                <a:latin typeface="Palatino Linotype" panose="02040502050505030304" pitchFamily="18" charset="0"/>
              </a:rPr>
              <a:t>МИНОР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3824" l="17560" r="7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9001" b="28848"/>
          <a:stretch/>
        </p:blipFill>
        <p:spPr bwMode="auto">
          <a:xfrm>
            <a:off x="1840942" y="2077191"/>
            <a:ext cx="3342830" cy="4157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04977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картинки к играм\clip-art-images-of-grasses-7-png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633423"/>
            <a:ext cx="5358461" cy="20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en-trezvuchie-mazhor-zhen-9.6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73" y="2060848"/>
            <a:ext cx="3198244" cy="402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26392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картинки к играм\clip-art-images-of-grasses-7-png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713461"/>
            <a:ext cx="5547176" cy="21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en-trezvuchie-minor-zhen-8.7-1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Картинки по запросу веселый и грустный  картинки для детей скачать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2564901"/>
            <a:ext cx="2033892" cy="2919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2" descr="Картинки по запросу веселый и грустный  картинки для детей скачать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2564902"/>
            <a:ext cx="2033892" cy="2919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" name="neizvesten-trezvuchie-minor-zhen-18-26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400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Картинки по запросу веселый и грустный  картинки для детей скачать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2564901"/>
            <a:ext cx="2033892" cy="2919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2" descr="Картинки по запросу веселый и грустный  картинки для детей скачать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2564902"/>
            <a:ext cx="2033892" cy="2919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" name="neizvesten-trezvuchie-mazhor-zhen-18.9-27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601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26392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33" y="5207313"/>
            <a:ext cx="6654600" cy="1397966"/>
          </a:xfrm>
          <a:prstGeom prst="rect">
            <a:avLst/>
          </a:prstGeom>
        </p:spPr>
      </p:pic>
      <p:pic>
        <p:nvPicPr>
          <p:cNvPr id="12" name="Picture 2" descr="Картинки по запросу веселый и грустный  картинки для детей скачать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30" b="94379" l="59603" r="91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4" t="15277" r="4592" b="4300"/>
          <a:stretch/>
        </p:blipFill>
        <p:spPr bwMode="auto">
          <a:xfrm>
            <a:off x="2411760" y="1772816"/>
            <a:ext cx="3260295" cy="4680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eizvesten-trezvuchie-minor-zhen-18-26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546" y="5955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04977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33" y="5207313"/>
            <a:ext cx="6654600" cy="1397966"/>
          </a:xfrm>
          <a:prstGeom prst="rect">
            <a:avLst/>
          </a:prstGeom>
        </p:spPr>
      </p:pic>
      <p:pic>
        <p:nvPicPr>
          <p:cNvPr id="8" name="Picture 2" descr="Картинки по запросу веселый и грустный  картинки для детей скачать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862" b="93443" l="4305" r="45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5278" r="51396" b="5785"/>
          <a:stretch/>
        </p:blipFill>
        <p:spPr bwMode="auto">
          <a:xfrm>
            <a:off x="2483768" y="1770067"/>
            <a:ext cx="3312368" cy="4755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en-trezvuchie-mazhor-zhen-18.9-27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8325" y="1784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3212976"/>
            <a:ext cx="7056784" cy="3353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56" y="2996952"/>
            <a:ext cx="3513712" cy="26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9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79" y="2996952"/>
            <a:ext cx="3518241" cy="26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neizvesten-trezvuchie-mazhor-zhen-27.6-36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2360" y="1974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3284984"/>
            <a:ext cx="7128792" cy="3353725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56" y="2996952"/>
            <a:ext cx="3513712" cy="26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9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79" y="2996952"/>
            <a:ext cx="3518241" cy="26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neizvesten-trezvuchie-minor-zhen-26.8-35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55847" y="1909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04977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2348880"/>
            <a:ext cx="7369516" cy="4256400"/>
          </a:xfrm>
          <a:prstGeom prst="round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5376595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neizvesten-trezvuchie-mazhor-zhen-27.6-36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04977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2348880"/>
            <a:ext cx="7369516" cy="4256400"/>
          </a:xfrm>
          <a:prstGeom prst="round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9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4" y="2132856"/>
            <a:ext cx="5082513" cy="380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neizvesten-trezvuchie-minor-zhen-26.8-35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01128" y="1715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орокопуд АВ\Desktop\фоны\6743f31e66a16b4703076c190052cbb6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1" r="32424"/>
          <a:stretch/>
        </p:blipFill>
        <p:spPr bwMode="auto">
          <a:xfrm>
            <a:off x="256813" y="251698"/>
            <a:ext cx="8568952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5463" y="476672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0033"/>
                </a:solidFill>
                <a:latin typeface="Bookman Old Style" pitchFamily="18" charset="0"/>
              </a:rPr>
              <a:t>Интерактивная музыкальная игра - тренажер</a:t>
            </a:r>
            <a:endParaRPr lang="ru-RU" dirty="0">
              <a:solidFill>
                <a:srgbClr val="660033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0678" y="1619672"/>
            <a:ext cx="42635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«МАЖОР  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 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МИНОР»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767" r="98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042" y="4117661"/>
            <a:ext cx="1915369" cy="2031777"/>
          </a:xfrm>
          <a:prstGeom prst="rect">
            <a:avLst/>
          </a:prstGeom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094" y="1559850"/>
            <a:ext cx="1894722" cy="39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одержимое 4" descr="neznaika22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28" y="1721105"/>
            <a:ext cx="2236967" cy="3769221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5463" y="5133549"/>
            <a:ext cx="8491651" cy="1724451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Будко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Эльмир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 </a:t>
            </a:r>
            <a:r>
              <a:rPr lang="ru-RU" b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Вильямовна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</a:t>
            </a:r>
            <a:r>
              <a:rPr lang="ru-RU" b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узыкальный 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руководитель</a:t>
            </a:r>
            <a:r>
              <a:rPr lang="ru-RU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МАДОУ детский сад «Снежинка»</a:t>
            </a:r>
            <a:endParaRPr lang="ru-RU" b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lvl="1"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3573016"/>
            <a:ext cx="8712968" cy="3104272"/>
          </a:xfrm>
          <a:prstGeom prst="round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332656"/>
            <a:ext cx="8424936" cy="14516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44" l="2767" r="98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09" b="6323"/>
          <a:stretch/>
        </p:blipFill>
        <p:spPr>
          <a:xfrm>
            <a:off x="4144838" y="836712"/>
            <a:ext cx="4819650" cy="5112568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175" y="3874014"/>
            <a:ext cx="3851920" cy="27685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28" y="487866"/>
            <a:ext cx="43940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МОЛОДЕЦ!!!</a:t>
            </a:r>
          </a:p>
          <a:p>
            <a:pPr algn="ctr"/>
            <a:r>
              <a:rPr lang="ru-RU" sz="40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У тебя все получилось!!!</a:t>
            </a:r>
          </a:p>
          <a:p>
            <a:pPr algn="ctr"/>
            <a:endParaRPr lang="ru-RU" sz="1200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/>
            <a:r>
              <a:rPr lang="ru-RU" sz="40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Получай свой </a:t>
            </a:r>
          </a:p>
          <a:p>
            <a:pPr algn="ctr"/>
            <a:r>
              <a:rPr lang="ru-RU" sz="40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подарок</a:t>
            </a:r>
          </a:p>
          <a:p>
            <a:pPr algn="ctr"/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interface_Music_Positive_Natural_04-0-2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1815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 - ресурсы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4653136"/>
            <a:ext cx="129614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671900" y="4671136"/>
            <a:ext cx="1800200" cy="192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крипичный клю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74639"/>
            <a:ext cx="8448938" cy="632271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600200"/>
            <a:ext cx="8424936" cy="4997152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iama Nueva" panose="02000603000000000000" pitchFamily="2" charset="-52"/>
              <a:cs typeface="BrowalliaUPC" panose="020B0604020202020204" pitchFamily="34" charset="-3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Нажми на кнопку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Прослушай музыкальный фрагмент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Подумай и определи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лад мажорный или минорный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Щелчком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выбери подходящую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картинку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00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itchFamily="18" charset="0"/>
              <a:cs typeface="BrowalliaUPC" panose="020B0604020202020204" pitchFamily="34" charset="-3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Правильный ответ подтвердится большим изображением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картинки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00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itchFamily="18" charset="0"/>
              <a:cs typeface="BrowalliaUPC" panose="020B0604020202020204" pitchFamily="34" charset="-3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Для продолжения нажми кнопку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  <a:cs typeface="BrowalliaUPC" panose="020B0604020202020204" pitchFamily="34" charset="-34"/>
              </a:rPr>
              <a:t>В конце игры тебя ждет сюрприз.</a:t>
            </a:r>
          </a:p>
          <a:p>
            <a:pPr lvl="1" algn="just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660033"/>
                </a:solidFill>
                <a:latin typeface="Bookman Old Style" pitchFamily="18" charset="0"/>
              </a:rPr>
              <a:t>Правила  игры</a:t>
            </a:r>
            <a:endParaRPr lang="ru-RU" dirty="0">
              <a:solidFill>
                <a:srgbClr val="660033"/>
              </a:solidFill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788024" y="1772816"/>
            <a:ext cx="580673" cy="5787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983180" y="5512547"/>
            <a:ext cx="501366" cy="510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6290" y="2392787"/>
            <a:ext cx="2429957" cy="345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777" y="2448987"/>
            <a:ext cx="2327223" cy="340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izvesten-trezvuchie-minor-zhen-0-8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5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2307086"/>
            <a:ext cx="2429957" cy="345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2335185"/>
            <a:ext cx="2376264" cy="340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izvesten-trezvuchie-mazhor-zhen-0-9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04977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1720" y="1599269"/>
            <a:ext cx="3151687" cy="4235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картинки к играм\clip-art-images-of-grasses-7-png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907786"/>
            <a:ext cx="4702147" cy="1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en-trezvuchie-mazhor-zhen-0-9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1700808"/>
            <a:ext cx="3150037" cy="4481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481643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Для продолжения игры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жми на кнопку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33075" y="526392"/>
            <a:ext cx="936106" cy="95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nvex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3717032"/>
            <a:ext cx="1440160" cy="2808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картинки к играм\clip-art-images-of-grasses-7-pn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915041"/>
            <a:ext cx="4855713" cy="183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861048"/>
            <a:ext cx="1332010" cy="27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en-trezvuchie-minor-zhen-0-8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8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620520"/>
            <a:ext cx="2247900" cy="282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2604129"/>
            <a:ext cx="2300756" cy="286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izvesten-trezvuchie-mazhor-zhen-9.6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266943"/>
            <a:ext cx="6696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Нажми на кнопку, прослушай музыкальный фрагмент и щелчком </a:t>
            </a:r>
          </a:p>
          <a:p>
            <a:pPr algn="ctr"/>
            <a:r>
              <a:rPr lang="ru-RU" sz="2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выбери подходящую картинку</a:t>
            </a:r>
            <a:endParaRPr lang="ru-RU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575" y="380684"/>
            <a:ext cx="1161345" cy="11575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620520"/>
            <a:ext cx="2247900" cy="282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2604128"/>
            <a:ext cx="2300756" cy="286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izvesten-trezvuchie-minor-zhen-8.7-1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3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224</Words>
  <Application>Microsoft Office PowerPoint</Application>
  <PresentationFormat>Экран (4:3)</PresentationFormat>
  <Paragraphs>58</Paragraphs>
  <Slides>21</Slides>
  <Notes>2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МАЖОР  и МИНОР</vt:lpstr>
      <vt:lpstr>Интерактивная музыкальная игра - тренажер</vt:lpstr>
      <vt:lpstr>Правила 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- 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Galina.Rassohina</dc:creator>
  <cp:lastModifiedBy>muzzal</cp:lastModifiedBy>
  <cp:revision>33</cp:revision>
  <dcterms:created xsi:type="dcterms:W3CDTF">2014-08-01T16:00:53Z</dcterms:created>
  <dcterms:modified xsi:type="dcterms:W3CDTF">2019-03-15T08:37:43Z</dcterms:modified>
</cp:coreProperties>
</file>