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4" r:id="rId9"/>
    <p:sldId id="283" r:id="rId10"/>
    <p:sldId id="284" r:id="rId11"/>
    <p:sldId id="263" r:id="rId12"/>
    <p:sldId id="285" r:id="rId13"/>
    <p:sldId id="286" r:id="rId14"/>
    <p:sldId id="265" r:id="rId15"/>
    <p:sldId id="287" r:id="rId16"/>
    <p:sldId id="288" r:id="rId17"/>
    <p:sldId id="266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69503" y="2071678"/>
            <a:ext cx="89755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7030A0"/>
                </a:solidFill>
                <a:latin typeface="Comic Sans MS" pitchFamily="66" charset="0"/>
              </a:rPr>
              <a:t>    Увлекательная </a:t>
            </a:r>
          </a:p>
          <a:p>
            <a:pPr algn="ctr"/>
            <a:r>
              <a:rPr lang="ru-RU" sz="8000" i="1" dirty="0" smtClean="0">
                <a:solidFill>
                  <a:srgbClr val="7030A0"/>
                </a:solidFill>
                <a:latin typeface="Comic Sans MS" pitchFamily="66" charset="0"/>
              </a:rPr>
              <a:t>   математика</a:t>
            </a:r>
            <a:endParaRPr lang="ru-RU" sz="8000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097" y="857232"/>
            <a:ext cx="6803207" cy="84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Где большой мишка?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eb5d772b416f957f3fd7ec9130422c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3372993" cy="4998756"/>
          </a:xfrm>
          <a:prstGeom prst="rect">
            <a:avLst/>
          </a:prstGeom>
        </p:spPr>
      </p:pic>
      <p:pic>
        <p:nvPicPr>
          <p:cNvPr id="6" name="Рисунок 5" descr="brown-baby-clipart-cute-baby-brown-bears-2-8n05qu-clip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3057128" cy="305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Где</a:t>
            </a:r>
            <a:r>
              <a:rPr lang="ru-RU" sz="4000" dirty="0" smtClean="0">
                <a:solidFill>
                  <a:srgbClr val="7030A0"/>
                </a:solidFill>
              </a:rPr>
              <a:t> широкая река?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epositphotos_6375956-stock-illustration-green-landscape-with-river-tree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466481" cy="4497363"/>
          </a:xfrm>
        </p:spPr>
      </p:pic>
      <p:pic>
        <p:nvPicPr>
          <p:cNvPr id="5" name="Рисунок 4" descr="depositphotos_88397634-stock-illustration-cartoon-summer-mountains-landscap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844824"/>
            <a:ext cx="475252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Где тонкий карандаш?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untstift-braun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2492896"/>
            <a:ext cx="4067944" cy="3839122"/>
          </a:xfrm>
        </p:spPr>
      </p:pic>
      <p:pic>
        <p:nvPicPr>
          <p:cNvPr id="5" name="Рисунок 4" descr="penci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492896"/>
            <a:ext cx="4524619" cy="330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94219" y="785794"/>
            <a:ext cx="926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Найди круглый предмет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mage_5af0326e3b15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2497460" cy="2497460"/>
          </a:xfrm>
          <a:prstGeom prst="rect">
            <a:avLst/>
          </a:prstGeom>
        </p:spPr>
      </p:pic>
      <p:pic>
        <p:nvPicPr>
          <p:cNvPr id="9" name="Рисунок 8" descr="WATERMELONP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niform_polyhedron-43-t0.svg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573016"/>
            <a:ext cx="3096344" cy="300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Молодец!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44824"/>
            <a:ext cx="4852585" cy="407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5240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Где</a:t>
            </a: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высокий </a:t>
            </a: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дом?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3c60d4f661e2fa79d6c9b9e9b4157b2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4"/>
            <a:ext cx="2376264" cy="2251967"/>
          </a:xfrm>
          <a:prstGeom prst="rect">
            <a:avLst/>
          </a:prstGeom>
        </p:spPr>
      </p:pic>
      <p:pic>
        <p:nvPicPr>
          <p:cNvPr id="10" name="Рисунок 9" descr="depositphotos_11647884-Cartoon-buildin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383608"/>
            <a:ext cx="4104456" cy="547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no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5865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62068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Г</a:t>
            </a:r>
            <a:r>
              <a:rPr lang="ru-RU" sz="4400" dirty="0" smtClean="0">
                <a:solidFill>
                  <a:srgbClr val="7030A0"/>
                </a:solidFill>
              </a:rPr>
              <a:t>де </a:t>
            </a:r>
            <a:r>
              <a:rPr lang="ru-RU" sz="4400" dirty="0" smtClean="0">
                <a:solidFill>
                  <a:srgbClr val="7030A0"/>
                </a:solidFill>
              </a:rPr>
              <a:t>много </a:t>
            </a:r>
            <a:r>
              <a:rPr lang="ru-RU" sz="4400" dirty="0" smtClean="0">
                <a:solidFill>
                  <a:srgbClr val="7030A0"/>
                </a:solidFill>
              </a:rPr>
              <a:t>кубиков?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hello_html_m44254a4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864296" cy="3780968"/>
          </a:xfrm>
          <a:prstGeom prst="rect">
            <a:avLst/>
          </a:prstGeom>
        </p:spPr>
      </p:pic>
      <p:pic>
        <p:nvPicPr>
          <p:cNvPr id="14" name="Рисунок 13" descr="hello_html_m6e8c1b6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365104"/>
            <a:ext cx="2034295" cy="187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64139_789_thum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71517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Где широкая река?</vt:lpstr>
      <vt:lpstr>Слайд 15</vt:lpstr>
      <vt:lpstr>Слайд 16</vt:lpstr>
      <vt:lpstr>Где тонкий карандаш?</vt:lpstr>
      <vt:lpstr>Слайд 18</vt:lpstr>
      <vt:lpstr>Слайд 19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2018-10-25T18:45:39Z</dcterms:modified>
</cp:coreProperties>
</file>