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7" r:id="rId5"/>
    <p:sldId id="273" r:id="rId6"/>
    <p:sldId id="258" r:id="rId7"/>
    <p:sldId id="263" r:id="rId8"/>
    <p:sldId id="264" r:id="rId9"/>
    <p:sldId id="265" r:id="rId10"/>
    <p:sldId id="268" r:id="rId11"/>
    <p:sldId id="270" r:id="rId12"/>
    <p:sldId id="259" r:id="rId13"/>
    <p:sldId id="261" r:id="rId14"/>
    <p:sldId id="266" r:id="rId15"/>
    <p:sldId id="269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1\Desktop\работа\картинки спорт\фоны\sky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" y="-23000"/>
            <a:ext cx="9146612" cy="687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1\Desktop\005110753ae9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4"/>
          <a:stretch/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3521775"/>
            <a:ext cx="8208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4000" b="1" i="1" dirty="0">
                <a:solidFill>
                  <a:srgbClr val="002060"/>
                </a:solidFill>
                <a:latin typeface="Candara" panose="020E0502030303020204" pitchFamily="34" charset="0"/>
              </a:rPr>
              <a:t>Физкультурно </a:t>
            </a:r>
            <a:r>
              <a:rPr lang="ru-RU" sz="4000" b="1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– оздоровительная</a:t>
            </a:r>
          </a:p>
          <a:p>
            <a:pPr algn="ctr">
              <a:lnSpc>
                <a:spcPct val="150000"/>
              </a:lnSpc>
            </a:pPr>
            <a:r>
              <a:rPr lang="ru-RU" sz="4000" b="1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 </a:t>
            </a:r>
            <a:r>
              <a:rPr lang="ru-RU" sz="4000" b="1" i="1" dirty="0">
                <a:solidFill>
                  <a:srgbClr val="002060"/>
                </a:solidFill>
                <a:latin typeface="Candara" panose="020E0502030303020204" pitchFamily="34" charset="0"/>
              </a:rPr>
              <a:t>работа</a:t>
            </a:r>
          </a:p>
        </p:txBody>
      </p:sp>
    </p:spTree>
    <p:extLst>
      <p:ext uri="{BB962C8B-B14F-4D97-AF65-F5344CB8AC3E}">
        <p14:creationId xmlns:p14="http://schemas.microsoft.com/office/powerpoint/2010/main" val="159334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500_F_44549861_CgyrMWUNSm0uB4SbjfS1IxubCHteRcB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" r="2669" b="5377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-18256"/>
            <a:ext cx="8686800" cy="1143000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Физкультурные досуги</a:t>
            </a:r>
            <a:endParaRPr lang="ru-RU" i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21" name="Picture 5" descr="C:\Users\1\Desktop\работа\спортивны праздник\SAM_34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1" b="13698"/>
          <a:stretch/>
        </p:blipFill>
        <p:spPr bwMode="auto">
          <a:xfrm>
            <a:off x="2233604" y="1124744"/>
            <a:ext cx="4676793" cy="3380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1\Desktop\работа\путешествие в страну здоровья ст. гр\фото Путешествие в страну Здоровья\DSC_0185.JPG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03"/>
          <a:stretch/>
        </p:blipFill>
        <p:spPr bwMode="auto">
          <a:xfrm>
            <a:off x="1691680" y="3696415"/>
            <a:ext cx="5832648" cy="301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74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1\Desktop\500_F_44549861_CgyrMWUNSm0uB4SbjfS1IxubCHteRcB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" r="2669" b="5377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4" descr="C:\Users\1\Desktop\работа\спортивны праздник\SAM_3396.JPG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4" b="14236"/>
          <a:stretch/>
        </p:blipFill>
        <p:spPr bwMode="auto">
          <a:xfrm>
            <a:off x="1259632" y="2924944"/>
            <a:ext cx="5373340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1\Desktop\работа\фото работа в саду\IMG_629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847097"/>
            <a:ext cx="4041775" cy="3031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1\Desktop\работа\путешествие в страну здоровья ст. гр\фото Путешествие в страну Здоровья\DSC_011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81389"/>
            <a:ext cx="4104456" cy="2747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1\Desktop\работа\якутия\фото\DSC_807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-24773"/>
            <a:ext cx="4194694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51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C:\Users\1\Desktop\childrens-kids-background-template-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"/>
          <a:stretch/>
        </p:blipFill>
        <p:spPr bwMode="auto">
          <a:xfrm>
            <a:off x="0" y="299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1\Desktop\oblako-golubo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561" y="421851"/>
            <a:ext cx="4761141" cy="34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455" y="3140968"/>
            <a:ext cx="8229600" cy="936104"/>
          </a:xfrm>
        </p:spPr>
        <p:txBody>
          <a:bodyPr/>
          <a:lstStyle/>
          <a:p>
            <a:r>
              <a:rPr lang="ru-RU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Традиционный день Бегуна</a:t>
            </a:r>
            <a:endParaRPr lang="ru-RU" i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pic>
        <p:nvPicPr>
          <p:cNvPr id="3074" name="Picture 2" descr="C:\Users\1\Desktop\работа\день бегуна\фото день бегуна\DSC_84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38" y="884228"/>
            <a:ext cx="3826698" cy="2561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\Desktop\работа\день бегуна\день бегуна\DSCN017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9" b="25335"/>
          <a:stretch/>
        </p:blipFill>
        <p:spPr bwMode="auto">
          <a:xfrm>
            <a:off x="4788024" y="3919112"/>
            <a:ext cx="3946552" cy="2781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1\Desktop\работа\день бегуна\день бегуна\DSC_83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5"/>
          <a:stretch/>
        </p:blipFill>
        <p:spPr bwMode="auto">
          <a:xfrm>
            <a:off x="251520" y="3842944"/>
            <a:ext cx="4186738" cy="2903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706434" y="1269715"/>
            <a:ext cx="4038600" cy="4525963"/>
          </a:xfrm>
        </p:spPr>
        <p:txBody>
          <a:bodyPr/>
          <a:lstStyle/>
          <a:p>
            <a:pPr marL="137160" indent="0" algn="ctr">
              <a:buNone/>
            </a:pPr>
            <a:r>
              <a:rPr lang="ru-RU" b="1" i="1" dirty="0">
                <a:solidFill>
                  <a:srgbClr val="002060"/>
                </a:solidFill>
              </a:rPr>
              <a:t>Я бегом наслаждаюсь,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Бегу, бегу, бегу!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Земли едва касаюсь,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Почти летать могу!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9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1\Desktop\shablon-deti-prevyu-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7" t="13362" b="-758"/>
          <a:stretch/>
        </p:blipFill>
        <p:spPr bwMode="auto">
          <a:xfrm>
            <a:off x="0" y="0"/>
            <a:ext cx="923645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4205" y="-99392"/>
            <a:ext cx="925252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Кружок </a:t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«Горизонтальный пластический балет»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1\Desktop\работа\горизонтальный пластический балет\DSC_08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68735"/>
            <a:ext cx="3731231" cy="2497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esktop\работа\горизонтальный пластический балет\DSC_08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650" y="1124744"/>
            <a:ext cx="3728350" cy="2495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\Desktop\работа\горизонтальный пластический балет\DSC_08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6" r="2918"/>
          <a:stretch/>
        </p:blipFill>
        <p:spPr bwMode="auto">
          <a:xfrm>
            <a:off x="2555776" y="3991672"/>
            <a:ext cx="5950615" cy="2862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10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1\Desktop\veselyie-rebyata-shablon-prevyu-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" r="1382" b="7032"/>
          <a:stretch/>
        </p:blipFill>
        <p:spPr bwMode="auto">
          <a:xfrm>
            <a:off x="-31246" y="-63500"/>
            <a:ext cx="9175245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624" y="149111"/>
            <a:ext cx="9144000" cy="779686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Совместные </a:t>
            </a:r>
            <a:r>
              <a:rPr lang="ru-RU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с семьей физкультурные </a:t>
            </a:r>
            <a:r>
              <a:rPr lang="ru-RU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занятия</a:t>
            </a:r>
            <a:endParaRPr lang="ru-RU" i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pic>
        <p:nvPicPr>
          <p:cNvPr id="8194" name="Picture 2" descr="C:\Users\1\Desktop\работа\На сайт - совместное физ. занятие  В гости к Смешарикам\DSC_060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22398"/>
            <a:ext cx="4365513" cy="2922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1\Desktop\работа\совместные занятия с фото\фото солнышко с совместного\DSC_63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161" y="3573016"/>
            <a:ext cx="4039805" cy="2704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1\Desktop\работа\совместные занятия с фото\фото солнышко с совместного\DSC_637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28821"/>
            <a:ext cx="4257799" cy="2850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1\Desktop\oblako-golubo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941" y="954451"/>
            <a:ext cx="4262505" cy="284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36497" y="1927419"/>
            <a:ext cx="38693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Папа с мамой, не ленись,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Друг за другом становись!</a:t>
            </a:r>
            <a:endParaRPr lang="ru-RU" sz="2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8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1\Desktop\veselyie-rebyata-shablon-prevyu-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" r="1382" b="7032"/>
          <a:stretch/>
        </p:blipFill>
        <p:spPr bwMode="auto">
          <a:xfrm>
            <a:off x="-31246" y="-63500"/>
            <a:ext cx="9175245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1\Desktop\работа\фото с совместного занятия\WP_20160229_10_07_44_Pro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4" b="16155"/>
          <a:stretch/>
        </p:blipFill>
        <p:spPr bwMode="auto">
          <a:xfrm>
            <a:off x="3990638" y="4149080"/>
            <a:ext cx="5033740" cy="2577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1\Desktop\работа\На сайт - совместное физ. занятие  В гости к Смешарикам\DSC_0622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0"/>
          <a:stretch/>
        </p:blipFill>
        <p:spPr bwMode="auto">
          <a:xfrm>
            <a:off x="1337829" y="2996952"/>
            <a:ext cx="3956842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1\Desktop\работа\фото с совместного занятия 2\DSC052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0"/>
            <a:ext cx="3840427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1\Desktop\работа\совместные занятия с фото\смешарики\фото с совместного пчелка\DSC061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599" y="1087853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53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1\Desktop\работа\картинки спорт\фоны\sky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" y="-23000"/>
            <a:ext cx="9146612" cy="687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Физкультурные праздники</a:t>
            </a:r>
            <a:endParaRPr lang="ru-RU" dirty="0"/>
          </a:p>
        </p:txBody>
      </p:sp>
      <p:pic>
        <p:nvPicPr>
          <p:cNvPr id="7170" name="Picture 2" descr="C:\Users\1\Desktop\hea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43" y="332656"/>
            <a:ext cx="7781302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6447" y="1229856"/>
            <a:ext cx="69084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Физкультурные праздники</a:t>
            </a:r>
            <a:endParaRPr lang="ru-RU" sz="4400" b="1" i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pic>
        <p:nvPicPr>
          <p:cNvPr id="7172" name="Picture 4" descr="C:\Users\1\Desktop\работа\23 февраля\праздники 23 февраля 2018 год\ромашка\фото ромашка\DSCN0029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0" r="10225"/>
          <a:stretch/>
        </p:blipFill>
        <p:spPr bwMode="auto">
          <a:xfrm>
            <a:off x="4688767" y="2636912"/>
            <a:ext cx="4236614" cy="3388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1\Desktop\работа\23 февраля\праздники 23 февраля 2018 год\улыбка, солнышко\фото солнышко\DSC_1569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32" b="25418"/>
          <a:stretch/>
        </p:blipFill>
        <p:spPr bwMode="auto">
          <a:xfrm>
            <a:off x="180285" y="2636912"/>
            <a:ext cx="4390409" cy="3353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56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 descr="C:\Users\1\Desktop\работа\картинки спорт\фоны\sky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" y="-23000"/>
            <a:ext cx="9146612" cy="687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1\Desktop\работа\день матери 2017год\фото вишенка день матери\DSCN00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6632"/>
            <a:ext cx="4151610" cy="3114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1\Desktop\работа\день матери 2017год\фото солнышко\DSC_03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40" y="116632"/>
            <a:ext cx="4248471" cy="2844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1\Desktop\работа\день матери 2017год\фото ромашка\DSC066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386" y="3437495"/>
            <a:ext cx="4076256" cy="3057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1\Desktop\работа\23 февраля\праздники 23 февраля 2018 год\пчелка\фото пчелка\DSCN016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" b="19908"/>
          <a:stretch/>
        </p:blipFill>
        <p:spPr bwMode="auto">
          <a:xfrm>
            <a:off x="107504" y="3284984"/>
            <a:ext cx="5318941" cy="3362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1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1\Desktop\img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9"/>
          <a:stretch/>
        </p:blipFill>
        <p:spPr bwMode="auto">
          <a:xfrm>
            <a:off x="-108521" y="-10006"/>
            <a:ext cx="9289863" cy="701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610" y="346347"/>
            <a:ext cx="8229600" cy="836712"/>
          </a:xfrm>
        </p:spPr>
        <p:txBody>
          <a:bodyPr>
            <a:noAutofit/>
          </a:bodyPr>
          <a:lstStyle/>
          <a:p>
            <a:pPr algn="l"/>
            <a:r>
              <a:rPr lang="ru-RU" sz="5400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Утренняя </a:t>
            </a:r>
            <a:r>
              <a:rPr lang="ru-RU" sz="5400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гимнастика</a:t>
            </a:r>
            <a:endParaRPr lang="ru-RU" sz="5400" i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pic>
        <p:nvPicPr>
          <p:cNvPr id="7" name="Picture 2" descr="C:\Users\1\Desktop\работа\досуговые занятия\сценарий праздника в мл. группе В Гости к Айболиту\фото с праздника\1.jpg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3" r="9309"/>
          <a:stretch/>
        </p:blipFill>
        <p:spPr bwMode="auto">
          <a:xfrm>
            <a:off x="107504" y="1196752"/>
            <a:ext cx="4645742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1\Desktop\работа\день самоуправления\солнышко\DSC_781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17032"/>
            <a:ext cx="4692063" cy="3140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1\Desktop\cloud-160249_128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945" y="1196752"/>
            <a:ext cx="4456638" cy="257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44531" y="1928079"/>
            <a:ext cx="36694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</a:rPr>
              <a:t>Мы не хилы и не вялы,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</a:rPr>
              <a:t>Не лежим под одеялом!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</a:rPr>
              <a:t>По утрам мы по порядку,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</a:rPr>
              <a:t>Дружно делаем зарядку!</a:t>
            </a:r>
          </a:p>
        </p:txBody>
      </p:sp>
    </p:spTree>
    <p:extLst>
      <p:ext uri="{BB962C8B-B14F-4D97-AF65-F5344CB8AC3E}">
        <p14:creationId xmlns:p14="http://schemas.microsoft.com/office/powerpoint/2010/main" val="309432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img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9"/>
          <a:stretch/>
        </p:blipFill>
        <p:spPr bwMode="auto">
          <a:xfrm>
            <a:off x="-108521" y="-10006"/>
            <a:ext cx="9289863" cy="701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DCIM\104NIKON\DSCN0014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6" t="12538" r="16747" b="6148"/>
          <a:stretch/>
        </p:blipFill>
        <p:spPr bwMode="auto">
          <a:xfrm>
            <a:off x="5094200" y="1628800"/>
            <a:ext cx="3805085" cy="3086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DCIM\104NIKON\DSCN0019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8" b="21016"/>
          <a:stretch/>
        </p:blipFill>
        <p:spPr bwMode="auto">
          <a:xfrm>
            <a:off x="179512" y="476672"/>
            <a:ext cx="4855972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DCIM\104NIKON\DSCN002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9" b="15318"/>
          <a:stretch/>
        </p:blipFill>
        <p:spPr bwMode="auto">
          <a:xfrm>
            <a:off x="179512" y="2993923"/>
            <a:ext cx="4842680" cy="2332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88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depositphotos_9464886-stock-illustration-kids-fram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r="1184"/>
          <a:stretch/>
        </p:blipFill>
        <p:spPr bwMode="auto">
          <a:xfrm>
            <a:off x="0" y="0"/>
            <a:ext cx="9276735" cy="705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1052736"/>
            <a:ext cx="5565304" cy="1440160"/>
          </a:xfrm>
        </p:spPr>
        <p:txBody>
          <a:bodyPr>
            <a:noAutofit/>
          </a:bodyPr>
          <a:lstStyle/>
          <a:p>
            <a:r>
              <a:rPr lang="ru-RU" sz="4800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Физкультурные занятия</a:t>
            </a:r>
            <a:endParaRPr lang="ru-RU" sz="4800" i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pic>
        <p:nvPicPr>
          <p:cNvPr id="11268" name="Picture 4" descr="C:\Users\1\Desktop\работа\фото занятие пчелка\DSC061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943" y="2528678"/>
            <a:ext cx="4562424" cy="34218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1\Desktop\работа\день самоуправления\вишенка\P32827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94" y="2912349"/>
            <a:ext cx="4050704" cy="3038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\Desktop\oblako-golubo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4" y="774129"/>
            <a:ext cx="4536504" cy="268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9655" y="1588910"/>
            <a:ext cx="39212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Чтоб успешно развиваться.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Нужно спортом заниматься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От занятий физкультурой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Будет стройная фигура!</a:t>
            </a:r>
            <a:endParaRPr lang="ru-RU" sz="2000" b="1" i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72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1\Desktop\depositphotos_9464886-stock-illustration-kids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DCIM\104NIKON\DSCN0025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3"/>
          <a:stretch/>
        </p:blipFill>
        <p:spPr bwMode="auto">
          <a:xfrm>
            <a:off x="4788024" y="980728"/>
            <a:ext cx="3697137" cy="2285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1\Desktop\работа\фото с совместного занятия\WP_20160301_15_27_31_P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3601460"/>
            <a:ext cx="4102083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esktop\Новая папка\DSCN0039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t="15511" r="11302" b="5608"/>
          <a:stretch/>
        </p:blipFill>
        <p:spPr bwMode="auto">
          <a:xfrm>
            <a:off x="827584" y="908720"/>
            <a:ext cx="3744416" cy="2744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\Desktop\Новая папка\DSCN00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586" y="3284984"/>
            <a:ext cx="3493915" cy="2620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56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работа\картинки спорт\фоны\hello_html_5c6dab4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" t="6411" r="7877" b="3909"/>
          <a:stretch/>
        </p:blipFill>
        <p:spPr bwMode="auto">
          <a:xfrm>
            <a:off x="0" y="-30832"/>
            <a:ext cx="9144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12576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Физкультурные занятия </a:t>
            </a:r>
            <a:br>
              <a:rPr lang="ru-RU" sz="4800" i="1" dirty="0" smtClean="0">
                <a:solidFill>
                  <a:srgbClr val="002060"/>
                </a:solidFill>
                <a:latin typeface="Candara" panose="020E0502030303020204" pitchFamily="34" charset="0"/>
              </a:rPr>
            </a:br>
            <a:r>
              <a:rPr lang="ru-RU" sz="4800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на свежем воздухе</a:t>
            </a:r>
            <a:endParaRPr lang="ru-RU" sz="4800" i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pic>
        <p:nvPicPr>
          <p:cNvPr id="1026" name="Picture 2" descr="C:\Users\1\Desktop\работа\фото лето зарядка\P7110388.JPG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36"/>
          <a:stretch/>
        </p:blipFill>
        <p:spPr bwMode="auto">
          <a:xfrm>
            <a:off x="179512" y="1332654"/>
            <a:ext cx="4532077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работа\буклет\Новая папка\DSCN2225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6"/>
          <a:stretch/>
        </p:blipFill>
        <p:spPr bwMode="auto">
          <a:xfrm>
            <a:off x="4139952" y="2913808"/>
            <a:ext cx="4799139" cy="3812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1\Desktop\cloud-160249_128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4744"/>
            <a:ext cx="4081288" cy="242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56639" y="191683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1" dirty="0"/>
              <a:t>Позабудь про телевизор,</a:t>
            </a:r>
          </a:p>
          <a:p>
            <a:pPr algn="ctr"/>
            <a:r>
              <a:rPr lang="ru-RU" sz="2000" b="1" i="1" dirty="0"/>
              <a:t>Марш на улицу гулять –</a:t>
            </a:r>
          </a:p>
          <a:p>
            <a:pPr algn="ctr"/>
            <a:r>
              <a:rPr lang="ru-RU" sz="2000" b="1" i="1" dirty="0"/>
              <a:t>Ведь полезней для здоровья</a:t>
            </a:r>
          </a:p>
          <a:p>
            <a:pPr algn="ctr"/>
            <a:r>
              <a:rPr lang="ru-RU" sz="2000" b="1" i="1" dirty="0"/>
              <a:t>Свежим воздухом дышать!</a:t>
            </a:r>
          </a:p>
        </p:txBody>
      </p:sp>
    </p:spTree>
    <p:extLst>
      <p:ext uri="{BB962C8B-B14F-4D97-AF65-F5344CB8AC3E}">
        <p14:creationId xmlns:p14="http://schemas.microsoft.com/office/powerpoint/2010/main" val="138172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:\Users\1\Desktop\2111907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 t="25971" r="25906" b="7836"/>
          <a:stretch/>
        </p:blipFill>
        <p:spPr bwMode="auto">
          <a:xfrm>
            <a:off x="-14788" y="28181"/>
            <a:ext cx="9108340" cy="700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60" y="37230"/>
            <a:ext cx="9108340" cy="727474"/>
          </a:xfrm>
        </p:spPr>
        <p:txBody>
          <a:bodyPr>
            <a:noAutofit/>
          </a:bodyPr>
          <a:lstStyle/>
          <a:p>
            <a:r>
              <a:rPr lang="ru-RU" sz="4800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Летние спортивные праздники</a:t>
            </a:r>
            <a:endParaRPr lang="ru-RU" sz="4800" i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pic>
        <p:nvPicPr>
          <p:cNvPr id="4098" name="Picture 2" descr="C:\Users\1\Desktop\работа\досуговые занятия\Олимпиада Летняя\фото с праздника\DSC_919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91" y="980728"/>
            <a:ext cx="4021501" cy="2692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esktop\работа\досуговые занятия\Олимпиада Летняя\фото с праздника\DSC_92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33056"/>
            <a:ext cx="4031560" cy="2698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1\Desktop\работа\досуговые занятия\Олимпиада Летняя\фото с праздника\DSC_928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90"/>
          <a:stretch/>
        </p:blipFill>
        <p:spPr bwMode="auto">
          <a:xfrm>
            <a:off x="56120" y="3284984"/>
            <a:ext cx="4947928" cy="2501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1\Desktop\oblako-golubo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38812"/>
            <a:ext cx="4824536" cy="298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8035" y="1372081"/>
            <a:ext cx="41690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Мы встречаем праздник лета,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Праздник спорта, праздник света!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Солнце, солнце, ярче грей –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Будет праздник веселей!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45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:\Users\1\Desktop\2111907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 t="25971" r="25906" b="7836"/>
          <a:stretch/>
        </p:blipFill>
        <p:spPr bwMode="auto">
          <a:xfrm>
            <a:off x="-14788" y="28181"/>
            <a:ext cx="9108340" cy="700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1\Desktop\работа\досуговые занятия\сценарий праздника в мл. группе В Гости к Айболиту\фото с праздника\WP_20170728_0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0968"/>
            <a:ext cx="4472293" cy="2512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\Desktop\работа\досуговые занятия\сценарий праздника в мл. группе В Гости к Айболиту\фото с праздника\WP_20170728_0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177" y="3498018"/>
            <a:ext cx="4123207" cy="2316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1\Desktop\работа\досуговые занятия\сценарий праздника в мл. группе В Гости к Айболиту\фото с праздника\WP_20170728_02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53"/>
          <a:stretch/>
        </p:blipFill>
        <p:spPr bwMode="auto">
          <a:xfrm>
            <a:off x="467544" y="188638"/>
            <a:ext cx="4333633" cy="2812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1\Desktop\работа\досуговые занятия\сценарий праздника в мл. группе В Гости к Айболиту\фото с праздника\WP_20170728_0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" r="4733"/>
          <a:stretch/>
        </p:blipFill>
        <p:spPr bwMode="auto">
          <a:xfrm>
            <a:off x="4932040" y="752049"/>
            <a:ext cx="4027639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40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C:\Users\1\Desktop\slide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/>
          <a:stretch/>
        </p:blipFill>
        <p:spPr bwMode="auto">
          <a:xfrm>
            <a:off x="0" y="-3258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91988"/>
          </a:xfrm>
        </p:spPr>
        <p:txBody>
          <a:bodyPr>
            <a:normAutofit/>
          </a:bodyPr>
          <a:lstStyle/>
          <a:p>
            <a:r>
              <a:rPr lang="ru-RU" sz="4000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Зимние спортивные праздники</a:t>
            </a:r>
            <a:endParaRPr lang="ru-RU" sz="4000" i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pic>
        <p:nvPicPr>
          <p:cNvPr id="7172" name="Picture 4" descr="C:\Users\1\Desktop\работа\зимнее развлечение на улице с фото\фото\DSCN13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10"/>
          <a:stretch/>
        </p:blipFill>
        <p:spPr bwMode="auto">
          <a:xfrm>
            <a:off x="323528" y="801724"/>
            <a:ext cx="3096344" cy="3096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19672" y="5157192"/>
            <a:ext cx="5544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</a:rPr>
              <a:t>Мы мороза не боимся,</a:t>
            </a:r>
          </a:p>
          <a:p>
            <a:pPr algn="ctr"/>
            <a:r>
              <a:rPr lang="ru-RU" sz="3200" b="1" i="1" dirty="0">
                <a:solidFill>
                  <a:srgbClr val="002060"/>
                </a:solidFill>
              </a:rPr>
              <a:t> В</a:t>
            </a:r>
            <a:r>
              <a:rPr lang="ru-RU" sz="3200" b="1" i="1" dirty="0" smtClean="0">
                <a:solidFill>
                  <a:srgbClr val="002060"/>
                </a:solidFill>
              </a:rPr>
              <a:t> </a:t>
            </a:r>
            <a:r>
              <a:rPr lang="ru-RU" sz="3200" b="1" i="1" dirty="0">
                <a:solidFill>
                  <a:srgbClr val="002060"/>
                </a:solidFill>
              </a:rPr>
              <a:t>спорте с холодом сразимся!</a:t>
            </a:r>
          </a:p>
        </p:txBody>
      </p:sp>
      <p:pic>
        <p:nvPicPr>
          <p:cNvPr id="7170" name="Picture 2" descr="C:\Users\1\Desktop\работа\зимнее развлечение на улице с фото\фото\DSCN1324.JPG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9" r="15529" b="4859"/>
          <a:stretch/>
        </p:blipFill>
        <p:spPr bwMode="auto">
          <a:xfrm>
            <a:off x="4413638" y="801724"/>
            <a:ext cx="4247680" cy="3096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1\Desktop\работа\зимнее развлечение на улице с фото\фото\DSCN137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89802"/>
            <a:ext cx="3756534" cy="2817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72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2162</TotalTime>
  <Words>135</Words>
  <Application>Microsoft Office PowerPoint</Application>
  <PresentationFormat>Экран (4:3)</PresentationFormat>
  <Paragraphs>34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Апекс</vt:lpstr>
      <vt:lpstr>Презентация PowerPoint</vt:lpstr>
      <vt:lpstr>Утренняя гимнастика</vt:lpstr>
      <vt:lpstr>Презентация PowerPoint</vt:lpstr>
      <vt:lpstr>Физкультурные занятия</vt:lpstr>
      <vt:lpstr>Презентация PowerPoint</vt:lpstr>
      <vt:lpstr>Физкультурные занятия  на свежем воздухе</vt:lpstr>
      <vt:lpstr>Летние спортивные праздники</vt:lpstr>
      <vt:lpstr>Презентация PowerPoint</vt:lpstr>
      <vt:lpstr>Зимние спортивные праздники</vt:lpstr>
      <vt:lpstr>Физкультурные досуги</vt:lpstr>
      <vt:lpstr>Презентация PowerPoint</vt:lpstr>
      <vt:lpstr>Традиционный день Бегуна</vt:lpstr>
      <vt:lpstr>Кружок  «Горизонтальный пластический балет»</vt:lpstr>
      <vt:lpstr>Совместные с семьей физкультурные занятия</vt:lpstr>
      <vt:lpstr>Презентация PowerPoint</vt:lpstr>
      <vt:lpstr>Физкультурные праздники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Физкультурно - оздоровительная работа</dc:title>
  <dc:creator>1</dc:creator>
  <cp:lastModifiedBy>1</cp:lastModifiedBy>
  <cp:revision>7</cp:revision>
  <dcterms:created xsi:type="dcterms:W3CDTF">2018-02-27T03:31:48Z</dcterms:created>
  <dcterms:modified xsi:type="dcterms:W3CDTF">2018-03-02T01:37:56Z</dcterms:modified>
</cp:coreProperties>
</file>