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30"/>
  </p:handoutMasterIdLst>
  <p:sldIdLst>
    <p:sldId id="257" r:id="rId5"/>
    <p:sldId id="258" r:id="rId6"/>
    <p:sldId id="259" r:id="rId7"/>
    <p:sldId id="260" r:id="rId8"/>
    <p:sldId id="261" r:id="rId9"/>
    <p:sldId id="264" r:id="rId10"/>
    <p:sldId id="266" r:id="rId11"/>
    <p:sldId id="265" r:id="rId12"/>
    <p:sldId id="263" r:id="rId13"/>
    <p:sldId id="262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9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3137" y="1489141"/>
            <a:ext cx="56044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Презентация  проекта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31404" y="2045571"/>
            <a:ext cx="6556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/>
              <a:t>«Лучшие друзья Мухи Цокотухи»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57362" y="5551118"/>
            <a:ext cx="5406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воспитатель</a:t>
            </a:r>
            <a:r>
              <a:rPr lang="ru-RU" sz="4000" dirty="0" smtClean="0"/>
              <a:t>: Чабан О.В.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99955" y="38510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Знакомство детей со сказкой К. И. Чуковского «Муха Цокотуха»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12" y="1670726"/>
            <a:ext cx="6786995" cy="50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5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7436" y="1361209"/>
            <a:ext cx="4868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Аппликация  «Бабочки красавицы»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20116" r="12186"/>
          <a:stretch/>
        </p:blipFill>
        <p:spPr>
          <a:xfrm>
            <a:off x="2971800" y="2192481"/>
            <a:ext cx="5870864" cy="42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9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8391" y="259326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3 этап -заключительный</a:t>
            </a:r>
          </a:p>
          <a:p>
            <a:r>
              <a:rPr lang="ru-RU" sz="2800" dirty="0" smtClean="0"/>
              <a:t>• </a:t>
            </a:r>
            <a:r>
              <a:rPr lang="ru-RU" sz="2800" dirty="0"/>
              <a:t>Разучивание  материала к инсценировке </a:t>
            </a:r>
          </a:p>
          <a:p>
            <a:r>
              <a:rPr lang="ru-RU" sz="2800" dirty="0" smtClean="0"/>
              <a:t>• </a:t>
            </a:r>
            <a:r>
              <a:rPr lang="ru-RU" sz="2800" dirty="0"/>
              <a:t>Постановка инсценировки сказки К.И. Чуковского «Муха-Цокотуха</a:t>
            </a:r>
          </a:p>
        </p:txBody>
      </p:sp>
    </p:spTree>
    <p:extLst>
      <p:ext uri="{BB962C8B-B14F-4D97-AF65-F5344CB8AC3E}">
        <p14:creationId xmlns:p14="http://schemas.microsoft.com/office/powerpoint/2010/main" val="419181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1355" y="435647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Содержание работы с родителями</a:t>
            </a:r>
          </a:p>
          <a:p>
            <a:r>
              <a:rPr lang="ru-RU" sz="2800" dirty="0"/>
              <a:t>• 1. Беседа с родителями «Знакомство с проектом»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2. Домашние задания для родителей и детей (закрепление стихотворений) .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3. Чтение сказок с детьми.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4. Придумывание сказок с детьми.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5. Помощь в изготовлении костюмов и декораций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• </a:t>
            </a:r>
            <a:r>
              <a:rPr lang="ru-RU" sz="2800" dirty="0"/>
              <a:t>6 Совместное творчество (рисование, изготовление поделок- друзья Мухи Цокотухи)</a:t>
            </a:r>
          </a:p>
        </p:txBody>
      </p:sp>
    </p:spTree>
    <p:extLst>
      <p:ext uri="{BB962C8B-B14F-4D97-AF65-F5344CB8AC3E}">
        <p14:creationId xmlns:p14="http://schemas.microsoft.com/office/powerpoint/2010/main" val="307684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6591" y="864816"/>
            <a:ext cx="6077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Совместная деятельность родителей и детей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7"/>
          <a:stretch/>
        </p:blipFill>
        <p:spPr>
          <a:xfrm rot="5400000">
            <a:off x="3049685" y="1390606"/>
            <a:ext cx="5136664" cy="51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8263" y="481134"/>
            <a:ext cx="5493984" cy="69958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Викторина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 b="13699"/>
          <a:stretch/>
        </p:blipFill>
        <p:spPr>
          <a:xfrm>
            <a:off x="1035628" y="1319645"/>
            <a:ext cx="9144000" cy="53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7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14" y="415636"/>
            <a:ext cx="5143500" cy="612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3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1972" y="199414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• III этап: заключительный. </a:t>
            </a:r>
            <a:endParaRPr lang="ru-RU" sz="2800" dirty="0" smtClean="0"/>
          </a:p>
          <a:p>
            <a:r>
              <a:rPr lang="ru-RU" sz="2800" dirty="0" smtClean="0"/>
              <a:t>Воплощение </a:t>
            </a:r>
            <a:r>
              <a:rPr lang="ru-RU" sz="2800" dirty="0"/>
              <a:t>проекта в жизнь детского сада: демонстрация инсценировки по одноименной сказке К. И. Чуковского «Муха – Цокотуха» детьми младшей группы для детей других групп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226545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1543" y="792080"/>
            <a:ext cx="3559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Инсценировка сказки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45" y="2015835"/>
            <a:ext cx="7407564" cy="41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45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8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9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5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13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2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92" y="792632"/>
            <a:ext cx="114611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• Проект реализован с помощью интеграции образовательных областей: Социально-коммуникативного развития, Художественно-эстетического развития, Речевого развития, Познавательного развития. Работа по созданию проекта имела положительное воздействие на укрепление умений и навыков детей. У детей окрепла уверенность в собственных силах, выросла самооценка, усовершенствовались навыки связной речи и интонационная выразительность. Интеграция образовательных областей способствовала более глубокому проникновению сознания детей в мир  театра. Поставленные задачи были успешно реализованы через взаимодействие детей, родителей и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1131563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9917" y="643604"/>
            <a:ext cx="89638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• Достигнутые результаты: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Дети младшей группы </a:t>
            </a:r>
            <a:r>
              <a:rPr lang="ru-RU" sz="2800" dirty="0" smtClean="0"/>
              <a:t>«Ягодка" </a:t>
            </a:r>
            <a:r>
              <a:rPr lang="ru-RU" sz="2800" dirty="0"/>
              <a:t>стали свободнее себя чувствовать на сцене, выразительнее читать стихотворения, поверили в свои творческие силы, получили духовное удовлетворение от общения друг с другом и со зрителем. По итогам проведения опроса в конце проекта «Муха-цокотуха» возросло желание родителей заниматься театральной деятельностью дома с детьми, посещать театральные представления; увлечённое использование театрального центра детьми в группе в самостоятельной деятельности улучшили показатели «актёрского мастерства» детей 4 лет</a:t>
            </a:r>
          </a:p>
        </p:txBody>
      </p:sp>
    </p:spTree>
    <p:extLst>
      <p:ext uri="{BB962C8B-B14F-4D97-AF65-F5344CB8AC3E}">
        <p14:creationId xmlns:p14="http://schemas.microsoft.com/office/powerpoint/2010/main" val="2048743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0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43100" y="1548247"/>
            <a:ext cx="78555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Задачи: </a:t>
            </a:r>
          </a:p>
          <a:p>
            <a:r>
              <a:rPr lang="ru-RU" dirty="0" smtClean="0"/>
              <a:t>• </a:t>
            </a:r>
            <a:r>
              <a:rPr lang="ru-RU" dirty="0"/>
              <a:t>Учить пользоваться интонациями, выражающими разнообразные эмоциональные состояния;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Развитие устойчивого интереса к сказке как к произведению искусства. </a:t>
            </a:r>
          </a:p>
          <a:p>
            <a:r>
              <a:rPr lang="ru-RU" dirty="0" smtClean="0"/>
              <a:t>• </a:t>
            </a:r>
            <a:r>
              <a:rPr lang="ru-RU" dirty="0"/>
              <a:t>Раскрытие ценности совместного творчества детей и их родителей; </a:t>
            </a:r>
          </a:p>
          <a:p>
            <a:r>
              <a:rPr lang="ru-RU" dirty="0" smtClean="0"/>
              <a:t>• </a:t>
            </a:r>
            <a:r>
              <a:rPr lang="ru-RU" dirty="0"/>
              <a:t>Развитие интереса к театральной  деятельности; </a:t>
            </a:r>
          </a:p>
          <a:p>
            <a:r>
              <a:rPr lang="ru-RU" dirty="0" smtClean="0"/>
              <a:t>• </a:t>
            </a:r>
            <a:r>
              <a:rPr lang="ru-RU" dirty="0"/>
              <a:t>Создание условий для активного самовыражения и развития творческих способностей детей; </a:t>
            </a:r>
          </a:p>
          <a:p>
            <a:r>
              <a:rPr lang="ru-RU" dirty="0" smtClean="0"/>
              <a:t>• </a:t>
            </a:r>
            <a:r>
              <a:rPr lang="ru-RU" dirty="0"/>
              <a:t>Совершенствовать связную речь детей; </a:t>
            </a:r>
          </a:p>
          <a:p>
            <a:r>
              <a:rPr lang="ru-RU" dirty="0" smtClean="0"/>
              <a:t>• </a:t>
            </a:r>
            <a:r>
              <a:rPr lang="ru-RU" dirty="0"/>
              <a:t>Развивать творческую активность детей; </a:t>
            </a:r>
            <a:endParaRPr lang="ru-RU" dirty="0" smtClean="0"/>
          </a:p>
          <a:p>
            <a:r>
              <a:rPr lang="ru-RU" dirty="0" smtClean="0"/>
              <a:t>•Развивать </a:t>
            </a:r>
            <a:r>
              <a:rPr lang="ru-RU" dirty="0"/>
              <a:t>чуткость к сценическому искусству; </a:t>
            </a:r>
          </a:p>
          <a:p>
            <a:r>
              <a:rPr lang="ru-RU" dirty="0" smtClean="0"/>
              <a:t>• </a:t>
            </a:r>
            <a:r>
              <a:rPr lang="ru-RU" dirty="0"/>
              <a:t>Развивать произвольное внимание, память, наблюдательность, фантазию, быстроту реакции, инициативность, выдержку, умение согласовывать свои действия с партнерами; </a:t>
            </a:r>
          </a:p>
          <a:p>
            <a:r>
              <a:rPr lang="ru-RU" dirty="0" smtClean="0"/>
              <a:t>• </a:t>
            </a:r>
            <a:r>
              <a:rPr lang="ru-RU" dirty="0"/>
              <a:t>Продолжать знакомить с произведениями русского народного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206330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0807" y="0"/>
            <a:ext cx="822279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Актуальность проекта</a:t>
            </a:r>
          </a:p>
          <a:p>
            <a:r>
              <a:rPr lang="ru-RU" dirty="0"/>
              <a:t>• Актуальность проекта: Самым популярным и увлекательным направлением в дошкольном воспитании является театрализованная деятельность.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С точки зрения педагогической привлекательности можно говорить об ее универсальности, игровой природе и социальной направленности. Именно театрализованная деятельность позволяет решать многие педагогические задачи, касающиеся формирования выразительности речи ребенка, интеллектуального и художественно-эстетического воспитания. Участвуя в театрализованных играх, дети становятся участниками разных событий из жизни людей, животных, растений, что дает им возможность глубже познать окружающий мир. Одновременно театрализованная игра прививает ребенку устойчивый интерес к родной культуре, литературе, театру. Огромно и воспитательное значение театрализованных игр. У детей формируется уважительное отношение друг к другу. Они познают радость, связанную с преодолением трудностей общения, неуверенности в себе. Увлеченность детей театрализованной игрой, их внутренний комфорт, раскованность, легкое, не авторитарное общение взрослого и ребенка, почти сразу пропадающий комплекс «я не умею» - все это удивляет и привлекает. Для успешного воплощения знаний, умений и навыков по театральному мастерству и, завершая работу над выразительностью речи в младшей группе, был создан  спектакль по одноименной сказке К. И. Чуковского «Муха-Цокотуха».</a:t>
            </a:r>
          </a:p>
        </p:txBody>
      </p:sp>
    </p:spTree>
    <p:extLst>
      <p:ext uri="{BB962C8B-B14F-4D97-AF65-F5344CB8AC3E}">
        <p14:creationId xmlns:p14="http://schemas.microsoft.com/office/powerpoint/2010/main" val="132841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8455" y="117428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• Участники проекта: дети  младшей группы, родители, воспитатели.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Направленность развития деятельности: комплексная (познавательно-речевая, изобразительная, театрализованная.) .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Тип проекта: информационно-творческий, групповой. • Продолжительность: 2 недели.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Сроки реализации: </a:t>
            </a:r>
            <a:r>
              <a:rPr lang="ru-RU" sz="2400" dirty="0" smtClean="0"/>
              <a:t>15.04.2019 </a:t>
            </a:r>
            <a:r>
              <a:rPr lang="ru-RU" sz="2400" dirty="0"/>
              <a:t>- </a:t>
            </a:r>
            <a:r>
              <a:rPr lang="ru-RU" sz="2400" dirty="0" smtClean="0"/>
              <a:t>26.04.2019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Результат: презентация проекта в форме  инсценировки сказки К. И. Чуковского «Муха Цокотуха»</a:t>
            </a:r>
          </a:p>
        </p:txBody>
      </p:sp>
    </p:spTree>
    <p:extLst>
      <p:ext uri="{BB962C8B-B14F-4D97-AF65-F5344CB8AC3E}">
        <p14:creationId xmlns:p14="http://schemas.microsoft.com/office/powerpoint/2010/main" val="96222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55" y="4278045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3418" y="584726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1 этап-подготовительный</a:t>
            </a:r>
          </a:p>
          <a:p>
            <a:r>
              <a:rPr lang="ru-RU" sz="2400" dirty="0"/>
              <a:t>• Этапы реализации проекта: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I этап: подготовительная работа.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1. Определение темы (проблемы проекта, постановка цели проектной деятельности, формулировка задач).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2. Составление плана-схемы проекта.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3. Обсуждение проекта на родительском собрании с родителями.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4. Подбор материалов и оборудования для работы.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5. Сбор информации, литературы.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6. Введение детей в игровую ситуацию.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7. Распределение ролей детей в создании проекта.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8. Работа по плану с детьми,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1938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8081" y="117693"/>
            <a:ext cx="763523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 этап - основной</a:t>
            </a:r>
          </a:p>
          <a:p>
            <a:r>
              <a:rPr lang="ru-RU" sz="2400" dirty="0"/>
              <a:t>• II этап: практическая часть. Содержание работы с детьми. </a:t>
            </a:r>
            <a:r>
              <a:rPr lang="ru-RU" sz="2400" dirty="0" smtClean="0"/>
              <a:t>• </a:t>
            </a:r>
            <a:r>
              <a:rPr lang="ru-RU" sz="2400" dirty="0"/>
              <a:t>Чтение сказки К. И. Чуковского «Муха-Цокотуха»;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Беседа «… да в ней намёк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Чтение разных сказок К. И. Чуковского;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Словесное рисование детьми по прочтении текста характеров героев, обстановки, «интерьера» сказки;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Пересказ прочитанных сказок, их инсценировка;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Самостоятельное составление сказок;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Рассказывание сказок собственного сочинения;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Иллюстрирование сказки «Муха-Цокотуха». Сопровождение рассматривания готовых работ словесными рассказами и пояснениями;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Рассматривание иллюстраций разных художников к сказке «Муха-Цокотуха»;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Загадки о сказках, героях сказок;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Викторина по сказкам;</a:t>
            </a:r>
          </a:p>
        </p:txBody>
      </p:sp>
    </p:spTree>
    <p:extLst>
      <p:ext uri="{BB962C8B-B14F-4D97-AF65-F5344CB8AC3E}">
        <p14:creationId xmlns:p14="http://schemas.microsoft.com/office/powerpoint/2010/main" val="574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52" y="6319666"/>
            <a:ext cx="2502011" cy="42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3963" y="27950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Чтение сказок К. </a:t>
            </a:r>
            <a:r>
              <a:rPr lang="ru-RU" sz="3200" dirty="0" err="1"/>
              <a:t>И.Чуковского</a:t>
            </a:r>
            <a:r>
              <a:rPr lang="ru-RU" sz="3200" dirty="0"/>
              <a:t>, знакомство с его творчеством.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2"/>
          <a:stretch/>
        </p:blipFill>
        <p:spPr>
          <a:xfrm>
            <a:off x="2903475" y="1753346"/>
            <a:ext cx="5835280" cy="47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9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3625" y="249293"/>
            <a:ext cx="5589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Библиотека сказок  К.И. Чуковского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00" y="1227918"/>
            <a:ext cx="3738995" cy="49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0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6E651B-F8A4-462D-AD53-A4144932669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547570a-e5f4-4946-a4c3-82580e42479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6ee78bd2-4339-4042-adc0-bcc646419980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923</Words>
  <Application>Microsoft Office PowerPoint</Application>
  <PresentationFormat>Широкоэкранный</PresentationFormat>
  <Paragraphs>67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Segoe UI</vt:lpstr>
      <vt:lpstr>Segoe UI Light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2019-05-15T17:41:10Z</dcterms:created>
  <dcterms:modified xsi:type="dcterms:W3CDTF">2019-05-18T19:14:25Z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