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78" r:id="rId4"/>
    <p:sldId id="273" r:id="rId5"/>
    <p:sldId id="274" r:id="rId6"/>
    <p:sldId id="276" r:id="rId7"/>
    <p:sldId id="277" r:id="rId8"/>
    <p:sldId id="275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6" r:id="rId18"/>
    <p:sldId id="26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33" d="100"/>
          <a:sy n="33" d="100"/>
        </p:scale>
        <p:origin x="16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D9C3-8000-4C3D-898A-EB4DA55DB88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AB86A-6FE7-47BF-AB25-E10BAD2C5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5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Крайний Север – это далекие края, где до холодного Северного Ледовитого океана простирается тундра: зимой — белая. а летом — красочная и пестрая, где даже в жару не тает снег. В таких суровых условиях и живут здесь многие животные и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2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Странный гладкий серый кот</a:t>
            </a:r>
          </a:p>
          <a:p>
            <a:pPr algn="l"/>
            <a:r>
              <a:rPr lang="ru-RU" sz="1200" b="1" dirty="0" smtClean="0"/>
              <a:t>Рыбу ест, во льдах живет,</a:t>
            </a:r>
          </a:p>
          <a:p>
            <a:pPr algn="l"/>
            <a:r>
              <a:rPr lang="ru-RU" sz="1200" b="1" dirty="0" smtClean="0"/>
              <a:t>Есть усы, и хвост, и ротик,</a:t>
            </a:r>
          </a:p>
          <a:p>
            <a:pPr algn="l"/>
            <a:r>
              <a:rPr lang="ru-RU" sz="1200" b="1" dirty="0" smtClean="0"/>
              <a:t>Кто же это? – ... морской котик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9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У него есть большие рога</a:t>
            </a:r>
            <a:br>
              <a:rPr lang="ru-RU" sz="1200" b="1" dirty="0" smtClean="0"/>
            </a:br>
            <a:r>
              <a:rPr lang="ru-RU" sz="1200" b="1" dirty="0" smtClean="0"/>
              <a:t>И бежать ему в тундре не лень,</a:t>
            </a:r>
            <a:br>
              <a:rPr lang="ru-RU" sz="1200" b="1" dirty="0" smtClean="0"/>
            </a:br>
            <a:r>
              <a:rPr lang="ru-RU" sz="1200" b="1" dirty="0" smtClean="0"/>
              <a:t>Потому не боится врага</a:t>
            </a:r>
            <a:br>
              <a:rPr lang="ru-RU" sz="1200" b="1" dirty="0" smtClean="0"/>
            </a:br>
            <a:r>
              <a:rPr lang="ru-RU" sz="1200" b="1" dirty="0" smtClean="0"/>
              <a:t>Очень умный и быстрый… (олень).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9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 тундре белый лис гуляет, </a:t>
            </a:r>
            <a:br>
              <a:rPr lang="ru-RU" sz="1200" b="1" dirty="0" smtClean="0"/>
            </a:br>
            <a:r>
              <a:rPr lang="ru-RU" sz="1200" b="1" dirty="0" smtClean="0"/>
              <a:t>Мышек маленьких пугает. </a:t>
            </a:r>
            <a:br>
              <a:rPr lang="ru-RU" sz="1200" b="1" dirty="0" smtClean="0"/>
            </a:br>
            <a:r>
              <a:rPr lang="ru-RU" sz="1200" b="1" dirty="0" smtClean="0"/>
              <a:t>Очень хитрый он ловец. </a:t>
            </a:r>
            <a:br>
              <a:rPr lang="ru-RU" sz="1200" b="1" dirty="0" smtClean="0"/>
            </a:br>
            <a:r>
              <a:rPr lang="ru-RU" sz="1200" b="1" dirty="0" smtClean="0"/>
              <a:t>Как зовут его?   (песец).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29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Про полёты позабыл,</a:t>
            </a:r>
            <a:br>
              <a:rPr lang="ru-RU" sz="1200" b="1" dirty="0" smtClean="0"/>
            </a:br>
            <a:r>
              <a:rPr lang="ru-RU" sz="1200" b="1" dirty="0" smtClean="0"/>
              <a:t>Крылья в ласты превратил,</a:t>
            </a:r>
            <a:br>
              <a:rPr lang="ru-RU" sz="1200" b="1" dirty="0" smtClean="0"/>
            </a:br>
            <a:r>
              <a:rPr lang="ru-RU" sz="1200" b="1" dirty="0" smtClean="0"/>
              <a:t>Рыбку ловит среди льдин</a:t>
            </a:r>
            <a:br>
              <a:rPr lang="ru-RU" sz="1200" b="1" dirty="0" smtClean="0"/>
            </a:br>
            <a:r>
              <a:rPr lang="ru-RU" sz="1200" b="1" dirty="0" smtClean="0"/>
              <a:t>Антарктический … (пингвин)!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9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За треской и за селедкой,</a:t>
            </a:r>
          </a:p>
          <a:p>
            <a:pPr algn="l"/>
            <a:r>
              <a:rPr lang="ru-RU" sz="1200" b="1" dirty="0" smtClean="0"/>
              <a:t>Может плавать очень ловко,</a:t>
            </a:r>
          </a:p>
          <a:p>
            <a:pPr algn="l"/>
            <a:r>
              <a:rPr lang="ru-RU" sz="1200" b="1" dirty="0" smtClean="0"/>
              <a:t>И ныряет целый день,</a:t>
            </a:r>
          </a:p>
          <a:p>
            <a:pPr algn="l"/>
            <a:r>
              <a:rPr lang="ru-RU" sz="1200" b="1" dirty="0" smtClean="0"/>
              <a:t>Этот северный ( тюлень).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3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Ловкий маленький зверёк </a:t>
            </a:r>
          </a:p>
          <a:p>
            <a:r>
              <a:rPr lang="ru-RU" sz="1200" b="1" dirty="0" smtClean="0"/>
              <a:t>Живёт на Севере суровом.</a:t>
            </a:r>
          </a:p>
          <a:p>
            <a:r>
              <a:rPr lang="ru-RU" sz="1200" b="1" dirty="0" smtClean="0"/>
              <a:t>Шерсть его блестит как шёлк,</a:t>
            </a:r>
          </a:p>
          <a:p>
            <a:r>
              <a:rPr lang="ru-RU" sz="1200" b="1" dirty="0" smtClean="0"/>
              <a:t>Как цвет блестящего покрова.  (Полярный волк).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Крайний Север – это далекие края, где до холодного Северного Ледовитого океана простирается тундра: зимой — белая. а летом — красочная и пестрая, где даже в жару не тает снег. В таких суровых условиях и живут здесь многие животные и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Крайний Север – это далекие края, где до холодного Северного Ледовитого океана простирается тундра: зимой — белая. а летом — красочная и пестрая, где даже в жару не тает снег. В таких суровых условиях и живут здесь многие животные и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0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Зимой в тундре и Арктике наступает полярная ночь. Несколько месяцев солнце совсем не показывается – темнота.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8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Добраться до крайнего севера можно на самолете или ледоколе.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3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тундре нет поездов, нет автомобилей и люди ездят на оленях, запряженных в низкие сани-нарты.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5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Крайнем севере всегда холодно, много снега и очень морозно.  Посмотрите,  везде лежит снег и лед, все кругом белым-бело. Несмотря на такие условия на крайнем Севере тоже есть жизнь. Я предлагаю вам отправиться в путешествие на Крайний Север и познакомиться с его животными.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Толст, морщинист, два клыка</a:t>
            </a:r>
            <a:br>
              <a:rPr lang="ru-RU" sz="1200" b="1" dirty="0" smtClean="0"/>
            </a:br>
            <a:r>
              <a:rPr lang="ru-RU" sz="1200" b="1" dirty="0" smtClean="0"/>
              <a:t>Он похож на старика.</a:t>
            </a:r>
            <a:br>
              <a:rPr lang="ru-RU" sz="1200" b="1" dirty="0" smtClean="0"/>
            </a:br>
            <a:r>
              <a:rPr lang="ru-RU" sz="1200" b="1" dirty="0" smtClean="0"/>
              <a:t>Он на льду лежит — и что ж?</a:t>
            </a:r>
            <a:br>
              <a:rPr lang="ru-RU" sz="1200" b="1" dirty="0" smtClean="0"/>
            </a:br>
            <a:r>
              <a:rPr lang="ru-RU" sz="1200" b="1" dirty="0" smtClean="0"/>
              <a:t>Не мёрзнет толстокожий …  (Морж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Он в шубе белой щеголяет, </a:t>
            </a:r>
          </a:p>
          <a:p>
            <a:r>
              <a:rPr lang="ru-RU" sz="1200" b="1" dirty="0" smtClean="0"/>
              <a:t>Умеет плавать и ныряет. </a:t>
            </a:r>
          </a:p>
          <a:p>
            <a:r>
              <a:rPr lang="ru-RU" sz="1200" b="1" dirty="0" smtClean="0"/>
              <a:t>У моржа соседи – </a:t>
            </a:r>
          </a:p>
          <a:p>
            <a:r>
              <a:rPr lang="ru-RU" sz="1200" b="1" dirty="0" smtClean="0"/>
              <a:t>Белые ... (медведи).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B86A-6FE7-47BF-AB25-E10BAD2C5F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3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910444" y="620688"/>
            <a:ext cx="7848872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«Животные крайнего Севера».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vtundru.com/wp-content/uploads/2017/01/aurora_kwon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488" y="1875756"/>
            <a:ext cx="7056784" cy="4704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://info-personal.ru/wp-content/uploads/2014/10/rabota-na-sev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9522"/>
            <a:ext cx="8590185" cy="581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5042118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2294" name="Picture 6" descr="http://bezfishki.ru/uploads/posts/2012-01/thumbs/lwaiut3y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773" y="454360"/>
            <a:ext cx="9233916" cy="594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animalsfoto.com/photo/ca/cac4c5d3e423d819d92a0a5b62df91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01" y="371196"/>
            <a:ext cx="8960596" cy="6115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s://ecoportal.info/wp-content/uploads/2016/06/arktic-pes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58" y="346348"/>
            <a:ext cx="9247954" cy="6165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://animalsfoto.com/photo/45/453e4eb2fcded8cf74170904d0402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157" y="188640"/>
            <a:ext cx="6595686" cy="666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http://fashionbookkids.ru/d/i/b9/90/69/93/4c/05/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29" y="260648"/>
            <a:ext cx="7644341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https://www.firestock.ru/wp-content/uploads/2016/01/shutterstock_71285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076" y="742392"/>
            <a:ext cx="8044050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mypresentation.ru/documents/7ddb585451609683a50279836cf0ed13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s://allyslide.com/thumbs_2/87e5c6d112733afd24d35c9e142fe85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Игра «Кто у кого?»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ntt.wwf.ru/pic/news/9106/web_232817.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1744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256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моржа – моржонок</a:t>
            </a:r>
            <a:endParaRPr lang="ru-RU" sz="2000" b="1" dirty="0"/>
          </a:p>
        </p:txBody>
      </p:sp>
      <p:pic>
        <p:nvPicPr>
          <p:cNvPr id="3078" name="Picture 6" descr="http://zooblog.ru/uploads/posts/2012-04/1334559075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7"/>
            <a:ext cx="443340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4725144"/>
            <a:ext cx="2825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тюленя – тюленёнок   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0" name="Picture 8" descr="http://znakka4estva.ru/uploads/category_items/sources/ee2cd934071f4c31d005d8c978dadb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0"/>
            <a:ext cx="5199900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75760" y="260648"/>
            <a:ext cx="2468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оленя – оленёнок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84984"/>
            <a:ext cx="310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 медведя – медвежонок</a:t>
            </a:r>
            <a:endParaRPr lang="ru-RU" sz="2000" b="1" dirty="0"/>
          </a:p>
        </p:txBody>
      </p:sp>
      <p:pic>
        <p:nvPicPr>
          <p:cNvPr id="3084" name="Picture 12" descr="http://uh.ru/files/a/238/7277/images/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775" y="3501008"/>
            <a:ext cx="440322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3" y="202332"/>
            <a:ext cx="8676754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7" y="464517"/>
            <a:ext cx="8891566" cy="59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836712"/>
            <a:ext cx="8851755" cy="56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" y="917848"/>
            <a:ext cx="8928540" cy="502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46"/>
            <a:ext cx="9144000" cy="61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88640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get-pdb/194708/fdaa17e4-c2de-4eb6-a25d-cdc9f65bc0d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369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337</Words>
  <Application>Microsoft Office PowerPoint</Application>
  <PresentationFormat>Экран (4:3)</PresentationFormat>
  <Paragraphs>49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    Презентация  «Животные крайнего Севера».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Нинка</cp:lastModifiedBy>
  <cp:revision>15</cp:revision>
  <dcterms:created xsi:type="dcterms:W3CDTF">2018-03-11T14:18:20Z</dcterms:created>
  <dcterms:modified xsi:type="dcterms:W3CDTF">2018-11-23T10:26:45Z</dcterms:modified>
</cp:coreProperties>
</file>