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6" r:id="rId2"/>
    <p:sldId id="256" r:id="rId3"/>
    <p:sldId id="259" r:id="rId4"/>
    <p:sldId id="268" r:id="rId5"/>
    <p:sldId id="275" r:id="rId6"/>
    <p:sldId id="260" r:id="rId7"/>
    <p:sldId id="261" r:id="rId8"/>
    <p:sldId id="263" r:id="rId9"/>
    <p:sldId id="264" r:id="rId10"/>
    <p:sldId id="270" r:id="rId11"/>
    <p:sldId id="272" r:id="rId12"/>
    <p:sldId id="273" r:id="rId13"/>
    <p:sldId id="274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0EFD6-2645-41D6-A179-F246E9E8C13A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B4344-587D-4390-9DA0-4CD7D71D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344-587D-4390-9DA0-4CD7D71D62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javascript:;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иа\Desktop\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1500174"/>
            <a:ext cx="3010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сень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60" y="3357562"/>
            <a:ext cx="2600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Подготовила : воспитатель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Сапрыгина И.Ю.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5214950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Г. Новочеркасск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2019г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Постепенно деревья теряют все свои листья, их ветки остаются совсем голыми. Наступает поздняя осень.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3" descr="C:\Users\Samsung\Google Диск\добро\написать\два года\new\картинки осень\позд осены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2984"/>
            <a:ext cx="9144000" cy="571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453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Осенью звери начинают готовиться к зиме.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Многие животные осенью как и люди начинают «утепляться» – их шерсть становится гуще и пушистее. С такой густой и пушистой шерстью они точно не замерзнут зимой!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3" descr="C:\Users\Samsung\Google Диск\добро\написать\два года\new\картинки осень\звери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000240"/>
            <a:ext cx="5500726" cy="36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мама\Desktop\п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71678"/>
            <a:ext cx="3357554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Многие звери меняют окрас своей шерсти: посмотри – этот зайчик летом был серый – в такой шубке ему легко было прятаться от лисиц и волков на фоне травки и деревьев. А к концу осени зайчик стал белым – для того, чтобы быть менее заметным на белом снегу зимой.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Samsung\Google Диск\добро\написать\два года\new\картинки осень\звери 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071678"/>
            <a:ext cx="392909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amsung\Google Диск\добро\написать\два года\new\картинки осень\звери land-Can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416242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Белочка тоже меняет окрас своей шубки. Летом белочка рыжая, а к зиме она становится серой. Что б меньше было заметно её на деревьях.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Осенью </a:t>
            </a:r>
            <a:r>
              <a:rPr lang="ru-RU" dirty="0" smtClean="0">
                <a:solidFill>
                  <a:srgbClr val="002060"/>
                </a:solidFill>
              </a:rPr>
              <a:t>звери стараются сделать побольше запасов еды на зиму.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Они </a:t>
            </a:r>
            <a:r>
              <a:rPr lang="ru-RU" dirty="0" smtClean="0">
                <a:solidFill>
                  <a:srgbClr val="002060"/>
                </a:solidFill>
              </a:rPr>
              <a:t>складывают грибы, ягоды, корешки и орехи в норки и дупла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857232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0" r="4182"/>
          <a:stretch/>
        </p:blipFill>
        <p:spPr>
          <a:xfrm>
            <a:off x="214282" y="2643182"/>
            <a:ext cx="3744417" cy="3571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000240"/>
            <a:ext cx="3744417" cy="2951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 Light" pitchFamily="34" charset="0"/>
              </a:rPr>
              <a:t>Ёж. К холодам ежам надо накапливать жир, а осенью у ежей мало добычи. Черви прячутся в землю, Скрываются юркие ящерицы. </a:t>
            </a:r>
            <a:endParaRPr lang="ru-RU" dirty="0" smtClean="0">
              <a:solidFill>
                <a:srgbClr val="002060"/>
              </a:solidFill>
              <a:latin typeface="Calibri Light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alibri Light" pitchFamily="34" charset="0"/>
              </a:rPr>
              <a:t>Ночью </a:t>
            </a:r>
            <a:r>
              <a:rPr lang="ru-RU" dirty="0" smtClean="0">
                <a:solidFill>
                  <a:srgbClr val="002060"/>
                </a:solidFill>
                <a:latin typeface="Calibri Light" pitchFamily="34" charset="0"/>
              </a:rPr>
              <a:t>и днём таскает в нору сухие листья и мягкий лесной мох. </a:t>
            </a:r>
          </a:p>
          <a:p>
            <a:endParaRPr lang="ru-RU" dirty="0">
              <a:latin typeface="Calibri Ligh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8501122" cy="53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643182"/>
            <a:ext cx="7786742" cy="421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500042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Lucida Grande"/>
              </a:rPr>
              <a:t>Бурые медведи устраивают себе берлогу в потаённом, малодоступном месте. </a:t>
            </a:r>
            <a:r>
              <a:rPr lang="ru-RU" dirty="0" smtClean="0">
                <a:solidFill>
                  <a:srgbClr val="002060"/>
                </a:solidFill>
                <a:latin typeface="Lucida Grande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Lucida Grande"/>
              </a:rPr>
              <a:t>ноябре медведи забираются туда </a:t>
            </a:r>
            <a:r>
              <a:rPr lang="ru-RU" dirty="0" smtClean="0">
                <a:solidFill>
                  <a:srgbClr val="002060"/>
                </a:solidFill>
                <a:latin typeface="Lucida Grande"/>
              </a:rPr>
              <a:t>и засыпают. </a:t>
            </a:r>
            <a:r>
              <a:rPr lang="ru-RU" dirty="0" smtClean="0">
                <a:solidFill>
                  <a:srgbClr val="002060"/>
                </a:solidFill>
                <a:latin typeface="Lucida Grande"/>
              </a:rPr>
              <a:t>Спят медведи беспокойно. Если их что-то потревожит, они могут бросить берлогу и соорудить другую. В берлоге у медведицы рождаются медвежата, обычно 1-2, редко 3. Они очень маленькие, размером с рукавицу. Мама медведица кормит их молоком 8 мес. и даже тогда, когда она спит зимой.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миа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5680" y="2264364"/>
            <a:ext cx="68082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</a:t>
            </a: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428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Листья с веток облетают,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Птицы к югу улетают.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«Что за время года?» — спросим.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Нам ответят: «Это…» (осень)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Мамиа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и кончилось весёлое тёплое лето, на смену ему приходит осень. Травы в лугах, полях и лесах высыхают 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Листья на деревьях начинают менять свой цвет. Из зеленых они превращаются в красные, желтые, багряные. Посмотри какой разноцветный лес бывает осенью!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c-m-imagesubtitle-image-11775907226" descr="https://image.jimcdn.com/app/cms/image/transf/dimension=460x10000:format=jpg/path/sf278732f8691ebec/image/iffb60a377591b105/version/1476883533/image.jpg">
            <a:hlinkClick r:id="rId3"/>
          </p:cNvPr>
          <p:cNvPicPr/>
          <p:nvPr/>
        </p:nvPicPr>
        <p:blipFill>
          <a:blip r:embed="rId4"/>
          <a:srcRect l="1562" t="3125" r="3200"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Порывы</a:t>
            </a:r>
            <a:r>
              <a:rPr lang="en-US" dirty="0" smtClean="0"/>
              <a:t> </a:t>
            </a:r>
            <a:r>
              <a:rPr lang="en-US" dirty="0" err="1" smtClean="0"/>
              <a:t>ветра</a:t>
            </a:r>
            <a:r>
              <a:rPr lang="en-US" dirty="0" smtClean="0"/>
              <a:t> </a:t>
            </a:r>
            <a:r>
              <a:rPr lang="en-US" dirty="0" err="1" smtClean="0"/>
              <a:t>срывают</a:t>
            </a:r>
            <a:r>
              <a:rPr lang="en-US" dirty="0" smtClean="0"/>
              <a:t> с </a:t>
            </a:r>
            <a:r>
              <a:rPr lang="en-US" dirty="0" err="1" smtClean="0"/>
              <a:t>деревьев</a:t>
            </a:r>
            <a:r>
              <a:rPr lang="en-US" dirty="0" smtClean="0"/>
              <a:t> </a:t>
            </a:r>
            <a:r>
              <a:rPr lang="en-US" dirty="0" err="1" smtClean="0"/>
              <a:t>желтые</a:t>
            </a:r>
            <a:r>
              <a:rPr lang="en-US" dirty="0" smtClean="0"/>
              <a:t>, </a:t>
            </a:r>
            <a:r>
              <a:rPr lang="en-US" dirty="0" err="1" smtClean="0"/>
              <a:t>багряные</a:t>
            </a:r>
            <a:r>
              <a:rPr lang="en-US" dirty="0" smtClean="0"/>
              <a:t> и </a:t>
            </a:r>
            <a:r>
              <a:rPr lang="en-US" dirty="0" err="1" smtClean="0"/>
              <a:t>лиловые</a:t>
            </a:r>
            <a:r>
              <a:rPr lang="en-US" dirty="0" smtClean="0"/>
              <a:t> </a:t>
            </a:r>
            <a:r>
              <a:rPr lang="en-US" dirty="0" err="1" smtClean="0"/>
              <a:t>листья</a:t>
            </a:r>
            <a:r>
              <a:rPr lang="en-US" dirty="0" smtClean="0"/>
              <a:t>, </a:t>
            </a:r>
            <a:r>
              <a:rPr lang="en-US" dirty="0" err="1" smtClean="0"/>
              <a:t>которые</a:t>
            </a:r>
            <a:r>
              <a:rPr lang="en-US" dirty="0" smtClean="0"/>
              <a:t> </a:t>
            </a:r>
            <a:r>
              <a:rPr lang="en-US" dirty="0" err="1" smtClean="0"/>
              <a:t>устилают</a:t>
            </a:r>
            <a:r>
              <a:rPr lang="en-US" dirty="0" smtClean="0"/>
              <a:t> </a:t>
            </a:r>
            <a:r>
              <a:rPr lang="ru-RU" dirty="0" err="1" smtClean="0"/>
              <a:t>з</a:t>
            </a:r>
            <a:r>
              <a:rPr lang="en-US" dirty="0" err="1" smtClean="0"/>
              <a:t>емлю</a:t>
            </a:r>
            <a:r>
              <a:rPr lang="en-US" dirty="0" smtClean="0"/>
              <a:t> </a:t>
            </a:r>
            <a:r>
              <a:rPr lang="en-US" dirty="0" err="1" smtClean="0"/>
              <a:t>пестрым</a:t>
            </a:r>
            <a:r>
              <a:rPr lang="en-US" dirty="0" smtClean="0"/>
              <a:t> </a:t>
            </a:r>
            <a:r>
              <a:rPr lang="en-US" dirty="0" err="1" smtClean="0"/>
              <a:t>ковром</a:t>
            </a:r>
            <a:endParaRPr lang="ru-RU" dirty="0"/>
          </a:p>
        </p:txBody>
      </p:sp>
      <p:pic>
        <p:nvPicPr>
          <p:cNvPr id="3" name="Picture 2" descr="C:\Users\Samsung\Google Диск\добро\написать\два года\new\картинки осень\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8085137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миа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71942"/>
            <a:ext cx="5715040" cy="2786058"/>
          </a:xfrm>
          <a:prstGeom prst="rect">
            <a:avLst/>
          </a:prstGeom>
          <a:noFill/>
        </p:spPr>
      </p:pic>
      <p:pic>
        <p:nvPicPr>
          <p:cNvPr id="5123" name="Picture 3" descr="C:\Users\Мамиа\Desktop\61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285860"/>
            <a:ext cx="5357818" cy="27622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428736"/>
            <a:ext cx="37861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 Cyr"/>
              </a:rPr>
              <a:t>Осенью   птицы в  стаи собираются, и  </a:t>
            </a:r>
            <a:r>
              <a:rPr lang="ru-RU" dirty="0" smtClean="0">
                <a:solidFill>
                  <a:srgbClr val="002060"/>
                </a:solidFill>
              </a:rPr>
              <a:t>улетают на юг – в теплые страны. Они улетают потому, что осенью и зимой очень холодно, птицам нечего есть – исчезают насекомые и растения - трава и листья деревьев.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  <a:latin typeface="Times New Roman Cyr"/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 Cyr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Осенью на улице начинает холодать. Люди одеваются теплее чем летом – в теплые шапки, пальто и куртки, переобуваются в ботинки и сапоги.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ама\Desktop\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Вместе с холодами осенью начинаются дожди. Все чаще моросит осенний дождик.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6" descr="http://animashki2010.ucoz.ru/_ph/17/2/7056536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513"/>
            <a:ext cx="818041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357166"/>
            <a:ext cx="289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 утрам стелются туманы.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Samsung\Google Диск\добро\написать\два года\new\картинки осень\туман5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8929718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</TotalTime>
  <Words>477</Words>
  <PresentationFormat>Экран (4:3)</PresentationFormat>
  <Paragraphs>41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Мамиа</dc:creator>
  <cp:lastModifiedBy>мама</cp:lastModifiedBy>
  <cp:revision>18</cp:revision>
  <dcterms:created xsi:type="dcterms:W3CDTF">2019-09-21T18:30:41Z</dcterms:created>
  <dcterms:modified xsi:type="dcterms:W3CDTF">2019-12-22T07:50:15Z</dcterms:modified>
</cp:coreProperties>
</file>