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9691-1AD2-4DAC-8697-1611AFAD49E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1DF8-3B87-4A5A-A4D6-17DF6B469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Воспитатель: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Сапрыгина И.Ю.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1428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Домашние животные и их детёныши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иа\Desktop\домашнии животные\кот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85752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Мамиа\Desktop\домашнии животные\котя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342902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Мамиа\Desktop\домашнии и дикие животные\ко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4238628" cy="5143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иа\Desktop\домашнии и дикие животные\соб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000660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Мамиа\Desktop\домашнии и дикие животные\щен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3357556" cy="311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Мамиа\Desktop\домашнии и дикие животные\5d968bb36f_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00042"/>
            <a:ext cx="3252789" cy="2281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иа\Desktop\домашнии и дикие животные\1434712629933551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42902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Мамиа\Desktop\домашнии и дикие животные\утя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405183" cy="252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Мамиа\Desktop\домашнии и дикие животные\у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4000528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иа\Desktop\домашнии и дикие животные\cyp-1-e1435574096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04875"/>
            <a:ext cx="271461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Мамиа\Desktop\домашнии и дикие животные\кур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4429156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Мамиа\Desktop\домашнии и дикие животные\цыпля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285752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иа\Desktop\домашнии и дикие животные\жеребё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14357"/>
            <a:ext cx="292895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Мамиа\Desktop\домашнии и дикие животные\жеребя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300039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Мамиа\Desktop\домашнии и дикие животные\лоша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4286280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миа\Desktop\домашнии и дикие животные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43314"/>
            <a:ext cx="342902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Мамиа\Desktop\домашнии и дикие животные\кор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714908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Мамиа\Desktop\домашнии и дикие животные\телён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66"/>
            <a:ext cx="335758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миа\Desktop\домашнии и дикие животные\козё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786214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Мамиа\Desktop\домашнии и дикие животные\козлё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3709991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Мамиа\Desktop\домашнии и дикие животные\козля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371477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иа\Desktop\домашнии и дикие животные\свин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21484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Мамиа\Desktop\домашнии и дикие животные\поросё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714776" cy="264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Мамиа\Desktop\домашнии и дикие животные\порося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71477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6</Words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Подготовила  Воспитатель:  Сапрыгина И.Ю.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 Воспитатель:  Сапрыгина И.Ю.</dc:title>
  <dc:creator>Мамиа</dc:creator>
  <cp:lastModifiedBy>Мамиа</cp:lastModifiedBy>
  <cp:revision>5</cp:revision>
  <dcterms:created xsi:type="dcterms:W3CDTF">2015-10-13T17:02:41Z</dcterms:created>
  <dcterms:modified xsi:type="dcterms:W3CDTF">2015-11-04T11:28:27Z</dcterms:modified>
</cp:coreProperties>
</file>