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436351-FA37-42C1-BDEB-1D8A9F7546E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2CB0A3-1A8C-4E65-B33B-A71EAD03740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44408" cy="3240360"/>
          </a:xfrm>
        </p:spPr>
        <p:txBody>
          <a:bodyPr>
            <a:normAutofit/>
          </a:bodyPr>
          <a:lstStyle/>
          <a:p>
            <a:r>
              <a:rPr lang="ru-RU" dirty="0"/>
              <a:t>Дидактическая игра "Разноцветная посуда"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92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476672"/>
            <a:ext cx="8208912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Данная </a:t>
            </a:r>
            <a:r>
              <a:rPr lang="ru-RU" sz="1800" dirty="0"/>
              <a:t>игра будет полезна детям </a:t>
            </a:r>
            <a:r>
              <a:rPr lang="ru-RU" sz="1800" dirty="0" smtClean="0"/>
              <a:t>дошкольного </a:t>
            </a:r>
            <a:r>
              <a:rPr lang="ru-RU" sz="1800" dirty="0"/>
              <a:t>возраста, воспитателям, логопедам дошкольных учреждений и родителям. Игра многофункциональная, поэтому использовать её можно в нескольких вариантах.</a:t>
            </a:r>
          </a:p>
          <a:p>
            <a:pPr marL="0" indent="0">
              <a:buNone/>
            </a:pPr>
            <a:r>
              <a:rPr lang="ru-RU" sz="1800" dirty="0"/>
              <a:t>Цели игры: </a:t>
            </a:r>
            <a:r>
              <a:rPr lang="ru-RU" sz="1800" dirty="0" smtClean="0"/>
              <a:t>Развитие мелкой моторики, знакомство </a:t>
            </a:r>
            <a:r>
              <a:rPr lang="ru-RU" sz="1800" dirty="0"/>
              <a:t>с цветом.</a:t>
            </a:r>
          </a:p>
          <a:p>
            <a:pPr marL="0" indent="0">
              <a:buNone/>
            </a:pPr>
            <a:r>
              <a:rPr lang="ru-RU" sz="1800" dirty="0"/>
              <a:t>Задачи:</a:t>
            </a:r>
          </a:p>
          <a:p>
            <a:pPr marL="0" indent="0">
              <a:buNone/>
            </a:pPr>
            <a:r>
              <a:rPr lang="ru-RU" sz="1800" b="1" dirty="0"/>
              <a:t>Образовательные:  </a:t>
            </a:r>
            <a:endParaRPr lang="ru-RU" sz="1800" b="1" dirty="0" smtClean="0"/>
          </a:p>
          <a:p>
            <a:r>
              <a:rPr lang="ru-RU" sz="1800" dirty="0" smtClean="0"/>
              <a:t>Развивать мелкую моторику рук.</a:t>
            </a:r>
          </a:p>
          <a:p>
            <a:r>
              <a:rPr lang="ru-RU" sz="1800" dirty="0" smtClean="0"/>
              <a:t>Учить </a:t>
            </a:r>
            <a:r>
              <a:rPr lang="ru-RU" sz="1800" dirty="0"/>
              <a:t>детей различать, соотносить и называть основные цвета: красный, жёлтый, зелёный и синий. </a:t>
            </a:r>
            <a:endParaRPr lang="ru-RU" sz="1800" dirty="0" smtClean="0"/>
          </a:p>
          <a:p>
            <a:r>
              <a:rPr lang="ru-RU" sz="1800" dirty="0" smtClean="0"/>
              <a:t>Совершенствовать </a:t>
            </a:r>
            <a:r>
              <a:rPr lang="ru-RU" sz="1800" dirty="0"/>
              <a:t>умения накладывать силуэт на контур. Формировать пространственные представления (внизу, вверху, справа, слева). </a:t>
            </a:r>
            <a:endParaRPr lang="ru-RU" sz="1800" dirty="0" smtClean="0"/>
          </a:p>
          <a:p>
            <a:r>
              <a:rPr lang="ru-RU" sz="1800" dirty="0" smtClean="0"/>
              <a:t>Закрепить </a:t>
            </a:r>
            <a:r>
              <a:rPr lang="ru-RU" sz="1800" dirty="0"/>
              <a:t>название посуды.</a:t>
            </a:r>
          </a:p>
          <a:p>
            <a:pPr marL="0" indent="0">
              <a:buNone/>
            </a:pPr>
            <a:r>
              <a:rPr lang="ru-RU" sz="1800" b="1" dirty="0"/>
              <a:t>Коррекционно-развивающие: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dirty="0" smtClean="0"/>
              <a:t>Познакомить </a:t>
            </a:r>
            <a:r>
              <a:rPr lang="ru-RU" sz="1800" dirty="0"/>
              <a:t>детей с обобщающим словом "посуда"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Учить </a:t>
            </a:r>
            <a:r>
              <a:rPr lang="ru-RU" sz="1800" dirty="0"/>
              <a:t>согласовывать прилагательные с </a:t>
            </a:r>
            <a:r>
              <a:rPr lang="ru-RU" sz="1800" dirty="0" smtClean="0"/>
              <a:t>существительными </a:t>
            </a:r>
            <a:r>
              <a:rPr lang="ru-RU" sz="1800" dirty="0"/>
              <a:t>(красная чашка).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Развивать </a:t>
            </a:r>
            <a:r>
              <a:rPr lang="ru-RU" sz="1800" dirty="0"/>
              <a:t> слуховое и зрительное внимание.</a:t>
            </a:r>
          </a:p>
          <a:p>
            <a:pPr marL="0" indent="0">
              <a:buNone/>
            </a:pPr>
            <a:r>
              <a:rPr lang="ru-RU" sz="1800" b="1" dirty="0"/>
              <a:t>Воспитательные: 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dirty="0" smtClean="0"/>
              <a:t>Воспитывать </a:t>
            </a:r>
            <a:r>
              <a:rPr lang="ru-RU" sz="1800" dirty="0"/>
              <a:t>активность и самостоятельность на занятии; дружеские взаимоотношения между детьми.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027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597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/>
              <a:t>Игровое оборудование: </a:t>
            </a:r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Игра </a:t>
            </a:r>
            <a:r>
              <a:rPr lang="ru-RU" sz="2900" dirty="0"/>
              <a:t>изготовлена из плотного картона с изображением контура посуды разного цвета и плоскостные силуэты  посуды из разноцветного </a:t>
            </a:r>
            <a:r>
              <a:rPr lang="ru-RU" sz="2900" dirty="0" smtClean="0"/>
              <a:t>картона, чайные пары разного цвета (подбери пару), разрезные картинки посуды.</a:t>
            </a:r>
            <a:endParaRPr lang="ru-RU" sz="2900" dirty="0"/>
          </a:p>
          <a:p>
            <a:pPr marL="0" indent="0">
              <a:buNone/>
            </a:pPr>
            <a:r>
              <a:rPr lang="ru-RU" sz="2900" dirty="0"/>
              <a:t>Варианты игр:</a:t>
            </a:r>
          </a:p>
          <a:p>
            <a:pPr marL="0" indent="0">
              <a:buNone/>
            </a:pPr>
            <a:r>
              <a:rPr lang="ru-RU" sz="2900" b="1" dirty="0" smtClean="0"/>
              <a:t>«Разложи посуду по цветам»</a:t>
            </a:r>
          </a:p>
          <a:p>
            <a:pPr marL="0" indent="0">
              <a:buNone/>
            </a:pPr>
            <a:r>
              <a:rPr lang="ru-RU" sz="2900" dirty="0" smtClean="0"/>
              <a:t>Ход </a:t>
            </a:r>
            <a:r>
              <a:rPr lang="ru-RU" sz="2900" dirty="0"/>
              <a:t>игры: Педагог предлагает рассмотреть и назвать силуэты посуды, её цвет. Наложить силуэты на соответствующий цветовой контур.</a:t>
            </a:r>
          </a:p>
          <a:p>
            <a:pPr marL="0" indent="0">
              <a:buNone/>
            </a:pPr>
            <a:r>
              <a:rPr lang="ru-RU" sz="2900" b="1" dirty="0"/>
              <a:t>"Найди посуду по названию"</a:t>
            </a:r>
          </a:p>
          <a:p>
            <a:pPr marL="0" indent="0">
              <a:buNone/>
            </a:pPr>
            <a:r>
              <a:rPr lang="ru-RU" sz="2900" dirty="0"/>
              <a:t>Ход игры: Предложить детям из нескольких силуэтов посуды, выбрать и правильно наложить на игровые поля, те силуэты, которые называет педагог. Например (найди только кастрюли, назови  какого  они цвета)  и так далее.</a:t>
            </a:r>
          </a:p>
          <a:p>
            <a:pPr marL="0" indent="0">
              <a:buNone/>
            </a:pPr>
            <a:r>
              <a:rPr lang="ru-RU" sz="2900" b="1" dirty="0"/>
              <a:t>"Вверху, внизу, справа, слева"</a:t>
            </a:r>
          </a:p>
          <a:p>
            <a:pPr marL="0" indent="0">
              <a:buNone/>
            </a:pPr>
            <a:r>
              <a:rPr lang="ru-RU" sz="2900" dirty="0"/>
              <a:t>Ход игры: Педагог предлагает выбрать и наложить на цветовое поле, те силуэты посуды, которые находятся вверху. Например (красная чашка, синяя тарелка) и так далее</a:t>
            </a:r>
            <a:r>
              <a:rPr lang="ru-RU" sz="2900" dirty="0" smtClean="0"/>
              <a:t>.</a:t>
            </a:r>
          </a:p>
          <a:p>
            <a:pPr marL="0" indent="0">
              <a:buNone/>
            </a:pPr>
            <a:r>
              <a:rPr lang="ru-RU" sz="2900" b="1" dirty="0" smtClean="0"/>
              <a:t>«Собери </a:t>
            </a:r>
            <a:r>
              <a:rPr lang="ru-RU" sz="2900" b="1" dirty="0"/>
              <a:t>посуду</a:t>
            </a:r>
            <a:r>
              <a:rPr lang="ru-RU" sz="2900" b="1" dirty="0" smtClean="0"/>
              <a:t>»</a:t>
            </a:r>
          </a:p>
          <a:p>
            <a:pPr marL="0" indent="0">
              <a:buNone/>
            </a:pPr>
            <a:r>
              <a:rPr lang="ru-RU" sz="2900" dirty="0" smtClean="0"/>
              <a:t>Ход игры: Педагог предлагает сложить посуду из элементов, сопоставить большую и маленькую и соответствующие детали. </a:t>
            </a:r>
          </a:p>
          <a:p>
            <a:pPr marL="0" indent="0">
              <a:buNone/>
            </a:pPr>
            <a:r>
              <a:rPr lang="ru-RU" sz="2900" b="1" dirty="0" smtClean="0"/>
              <a:t>«</a:t>
            </a:r>
            <a:r>
              <a:rPr lang="ru-RU" sz="2900" b="1" dirty="0"/>
              <a:t>Найди пару» </a:t>
            </a:r>
            <a:endParaRPr lang="ru-RU" sz="2900" b="1" dirty="0" smtClean="0"/>
          </a:p>
          <a:p>
            <a:pPr marL="0" indent="0">
              <a:buNone/>
            </a:pPr>
            <a:r>
              <a:rPr lang="ru-RU" sz="2900" dirty="0"/>
              <a:t>Ход игры: Педагог предлагает </a:t>
            </a:r>
            <a:r>
              <a:rPr lang="ru-RU" sz="2900" dirty="0" smtClean="0"/>
              <a:t>подобрать к блюдцу- чашку, подобрав подходящую по цвету, образовав чайную пару.</a:t>
            </a:r>
            <a:endParaRPr lang="ru-RU" sz="2900" dirty="0"/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/>
            </a:r>
            <a:br>
              <a:rPr lang="ru-RU" sz="2900" dirty="0"/>
            </a:b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1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/>
              <a:t>Разложи посуду по цветам»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E:\Новая папка\DSCN1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6576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\DSCN1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9808"/>
            <a:ext cx="3446981" cy="25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овая папка\DSCN1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93" y="3979167"/>
            <a:ext cx="2088232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3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Собери посуду</a:t>
            </a:r>
            <a:br>
              <a:rPr lang="ru-RU" b="1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1519"/>
            <a:ext cx="3956647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0909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1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«Найди пару» </a:t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 descr="E:\Новая папка\DSCN1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Новая папка\DSCN1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96819"/>
            <a:ext cx="3363838" cy="44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28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62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Дидактическая игра "Разноцветная посуда" </vt:lpstr>
      <vt:lpstr>Презентация PowerPoint</vt:lpstr>
      <vt:lpstr>Презентация PowerPoint</vt:lpstr>
      <vt:lpstr>Разложи посуду по цветам» </vt:lpstr>
      <vt:lpstr>Собери посуду </vt:lpstr>
      <vt:lpstr>«Найди пару»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"Разноцветная посуда"</dc:title>
  <dc:creator>User</dc:creator>
  <cp:lastModifiedBy>User</cp:lastModifiedBy>
  <cp:revision>3</cp:revision>
  <dcterms:created xsi:type="dcterms:W3CDTF">2017-11-10T12:38:37Z</dcterms:created>
  <dcterms:modified xsi:type="dcterms:W3CDTF">2017-11-10T13:15:18Z</dcterms:modified>
</cp:coreProperties>
</file>