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63" r:id="rId5"/>
    <p:sldId id="258" r:id="rId6"/>
    <p:sldId id="293" r:id="rId7"/>
    <p:sldId id="290" r:id="rId8"/>
    <p:sldId id="259" r:id="rId9"/>
    <p:sldId id="291" r:id="rId10"/>
    <p:sldId id="260" r:id="rId11"/>
    <p:sldId id="261" r:id="rId12"/>
    <p:sldId id="294" r:id="rId13"/>
    <p:sldId id="267" r:id="rId14"/>
    <p:sldId id="279" r:id="rId15"/>
    <p:sldId id="280" r:id="rId16"/>
    <p:sldId id="269" r:id="rId17"/>
    <p:sldId id="296" r:id="rId18"/>
    <p:sldId id="292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00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gif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gif"/><Relationship Id="rId7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2.gif"/><Relationship Id="rId10" Type="http://schemas.openxmlformats.org/officeDocument/2006/relationships/image" Target="../media/image5.gif"/><Relationship Id="rId4" Type="http://schemas.openxmlformats.org/officeDocument/2006/relationships/image" Target="../media/image11.gif"/><Relationship Id="rId9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gif"/><Relationship Id="rId7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2.gif"/><Relationship Id="rId10" Type="http://schemas.openxmlformats.org/officeDocument/2006/relationships/image" Target="../media/image5.gif"/><Relationship Id="rId4" Type="http://schemas.openxmlformats.org/officeDocument/2006/relationships/image" Target="../media/image11.gif"/><Relationship Id="rId9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4.gif"/><Relationship Id="rId7" Type="http://schemas.openxmlformats.org/officeDocument/2006/relationships/image" Target="../media/image1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0.gif"/><Relationship Id="rId4" Type="http://schemas.openxmlformats.org/officeDocument/2006/relationships/image" Target="../media/image5.gif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gif"/><Relationship Id="rId2" Type="http://schemas.openxmlformats.org/officeDocument/2006/relationships/audio" Target="../media/media1.mp3"/><Relationship Id="rId16" Type="http://schemas.openxmlformats.org/officeDocument/2006/relationships/image" Target="../media/image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gif"/><Relationship Id="rId7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2.gif"/><Relationship Id="rId10" Type="http://schemas.openxmlformats.org/officeDocument/2006/relationships/image" Target="../media/image5.gif"/><Relationship Id="rId4" Type="http://schemas.openxmlformats.org/officeDocument/2006/relationships/image" Target="../media/image11.gif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gif"/><Relationship Id="rId7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2.gif"/><Relationship Id="rId10" Type="http://schemas.openxmlformats.org/officeDocument/2006/relationships/image" Target="../media/image5.gif"/><Relationship Id="rId4" Type="http://schemas.openxmlformats.org/officeDocument/2006/relationships/image" Target="../media/image11.gif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image" Target="../media/image11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1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gif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s00.infourok.ru/images/doc/178/204643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80" y="0"/>
            <a:ext cx="91793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8996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Презентация к уроку английского языка в 3 классе </a:t>
            </a:r>
            <a:r>
              <a:rPr lang="en-US" dirty="0" smtClean="0"/>
              <a:t>“Funny animals”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886200"/>
            <a:ext cx="4608512" cy="1752600"/>
          </a:xfrm>
        </p:spPr>
        <p:txBody>
          <a:bodyPr>
            <a:normAutofit fontScale="925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Составитель: Банина М.А., учитель английского языка МБОУ СШ №5 </a:t>
            </a:r>
            <a:r>
              <a:rPr lang="ru-RU" dirty="0" err="1" smtClean="0">
                <a:solidFill>
                  <a:schemeClr val="tx1"/>
                </a:solidFill>
              </a:rPr>
              <a:t>г.Павлово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" y="72100"/>
            <a:ext cx="1835249" cy="229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видеоурок\приложение\овца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99" y="764704"/>
            <a:ext cx="2089001" cy="185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34" y="4435603"/>
            <a:ext cx="1520180" cy="19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2043514"/>
            <a:ext cx="252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sheep has got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83704" y="206084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fat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79748" y="20608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/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59768" y="2063003"/>
            <a:ext cx="77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thin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12258" y="2077751"/>
            <a:ext cx="1625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r>
              <a:rPr lang="en-US" sz="2400" b="1" dirty="0" smtClean="0"/>
              <a:t>ody</a:t>
            </a:r>
            <a:r>
              <a:rPr lang="en-US" dirty="0" smtClean="0"/>
              <a:t> </a:t>
            </a:r>
            <a:r>
              <a:rPr lang="en-US" sz="2400" b="1" dirty="0" smtClean="0"/>
              <a:t>and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91956" y="2719953"/>
            <a:ext cx="759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thin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16142" y="2719953"/>
            <a:ext cx="35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/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28882" y="2719952"/>
            <a:ext cx="1579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2400" b="1" dirty="0" smtClean="0"/>
              <a:t>mall legs.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476214" y="4435603"/>
            <a:ext cx="151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cow is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95639" y="4435603"/>
            <a:ext cx="976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happy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839788" y="4435603"/>
            <a:ext cx="2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/</a:t>
            </a:r>
            <a:endParaRPr lang="ru-R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98821" y="4441818"/>
            <a:ext cx="106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funny</a:t>
            </a:r>
            <a:endParaRPr lang="ru-RU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50088" y="4448033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dirty="0" smtClean="0"/>
              <a:t>nd it has got a</a:t>
            </a:r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064605" y="5085184"/>
            <a:ext cx="1019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small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803838" y="5085183"/>
            <a:ext cx="58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/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022164" y="5085184"/>
            <a:ext cx="95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r>
              <a:rPr lang="en-US" sz="2400" b="1" dirty="0" smtClean="0"/>
              <a:t>ig</a:t>
            </a:r>
            <a:endParaRPr lang="ru-RU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515116" y="5085182"/>
            <a:ext cx="1116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</a:t>
            </a:r>
            <a:r>
              <a:rPr lang="en-US" sz="2400" b="1" dirty="0" smtClean="0"/>
              <a:t>outh.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38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динам пауза - голова, плечи (mp3cut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2360304"/>
            <a:ext cx="609600" cy="609600"/>
          </a:xfrm>
        </p:spPr>
      </p:pic>
      <p:pic>
        <p:nvPicPr>
          <p:cNvPr id="2051" name="Picture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2448272" cy="321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93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34" y="4324350"/>
            <a:ext cx="94594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266981"/>
            <a:ext cx="176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A poem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3" y="1484784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764704"/>
            <a:ext cx="1901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Learn the words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9391"/>
            <a:ext cx="952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7163" y="13855"/>
            <a:ext cx="20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Listen and watch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" name="Picture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2" y="1458018"/>
            <a:ext cx="1111176" cy="145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35807" y="3004306"/>
            <a:ext cx="246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Sing a song!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82" y="808538"/>
            <a:ext cx="1224136" cy="14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34063" y="13855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Mind the grammar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" name="Picture 5" descr="F:\видеоурок\приложение\овца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18" y="3174257"/>
            <a:ext cx="1296913" cy="115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63518" y="2222169"/>
            <a:ext cx="1872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Funny riddles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7967" y="5435273"/>
            <a:ext cx="1968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Homework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6967" y="5873480"/>
            <a:ext cx="2048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Nice flowers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91" y="4971834"/>
            <a:ext cx="1599786" cy="159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4319819"/>
            <a:ext cx="1757260" cy="13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1439568" y="2680760"/>
            <a:ext cx="1098481" cy="2099058"/>
          </a:xfrm>
          <a:custGeom>
            <a:avLst/>
            <a:gdLst>
              <a:gd name="connsiteX0" fmla="*/ 333814 w 1098481"/>
              <a:gd name="connsiteY0" fmla="*/ 2099058 h 2099058"/>
              <a:gd name="connsiteX1" fmla="*/ 1095814 w 1098481"/>
              <a:gd name="connsiteY1" fmla="*/ 1198513 h 2099058"/>
              <a:gd name="connsiteX2" fmla="*/ 98287 w 1098481"/>
              <a:gd name="connsiteY2" fmla="*/ 117858 h 2099058"/>
              <a:gd name="connsiteX3" fmla="*/ 29014 w 1098481"/>
              <a:gd name="connsiteY3" fmla="*/ 20876 h 2099058"/>
              <a:gd name="connsiteX4" fmla="*/ 29014 w 1098481"/>
              <a:gd name="connsiteY4" fmla="*/ 48585 h 209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481" h="2099058">
                <a:moveTo>
                  <a:pt x="333814" y="2099058"/>
                </a:moveTo>
                <a:cubicBezTo>
                  <a:pt x="734441" y="1813885"/>
                  <a:pt x="1135069" y="1528713"/>
                  <a:pt x="1095814" y="1198513"/>
                </a:cubicBezTo>
                <a:cubicBezTo>
                  <a:pt x="1056560" y="868313"/>
                  <a:pt x="276087" y="314131"/>
                  <a:pt x="98287" y="117858"/>
                </a:cubicBezTo>
                <a:cubicBezTo>
                  <a:pt x="-79513" y="-78415"/>
                  <a:pt x="40559" y="32421"/>
                  <a:pt x="29014" y="20876"/>
                </a:cubicBezTo>
                <a:cubicBezTo>
                  <a:pt x="17469" y="9331"/>
                  <a:pt x="23241" y="28958"/>
                  <a:pt x="29014" y="48585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510145" y="1233055"/>
            <a:ext cx="1773382" cy="734290"/>
          </a:xfrm>
          <a:custGeom>
            <a:avLst/>
            <a:gdLst>
              <a:gd name="connsiteX0" fmla="*/ 0 w 1773382"/>
              <a:gd name="connsiteY0" fmla="*/ 734290 h 734290"/>
              <a:gd name="connsiteX1" fmla="*/ 1191491 w 1773382"/>
              <a:gd name="connsiteY1" fmla="*/ 651163 h 734290"/>
              <a:gd name="connsiteX2" fmla="*/ 1357746 w 1773382"/>
              <a:gd name="connsiteY2" fmla="*/ 249381 h 734290"/>
              <a:gd name="connsiteX3" fmla="*/ 1773382 w 1773382"/>
              <a:gd name="connsiteY3" fmla="*/ 0 h 734290"/>
              <a:gd name="connsiteX4" fmla="*/ 1773382 w 1773382"/>
              <a:gd name="connsiteY4" fmla="*/ 0 h 734290"/>
              <a:gd name="connsiteX5" fmla="*/ 1773382 w 1773382"/>
              <a:gd name="connsiteY5" fmla="*/ 0 h 7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3382" h="734290">
                <a:moveTo>
                  <a:pt x="0" y="734290"/>
                </a:moveTo>
                <a:cubicBezTo>
                  <a:pt x="482600" y="733135"/>
                  <a:pt x="965200" y="731981"/>
                  <a:pt x="1191491" y="651163"/>
                </a:cubicBezTo>
                <a:cubicBezTo>
                  <a:pt x="1417782" y="570345"/>
                  <a:pt x="1260764" y="357908"/>
                  <a:pt x="1357746" y="249381"/>
                </a:cubicBezTo>
                <a:cubicBezTo>
                  <a:pt x="1454728" y="140854"/>
                  <a:pt x="1773382" y="0"/>
                  <a:pt x="1773382" y="0"/>
                </a:cubicBezTo>
                <a:lnTo>
                  <a:pt x="1773382" y="0"/>
                </a:lnTo>
                <a:lnTo>
                  <a:pt x="1773382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7010400" y="1385455"/>
            <a:ext cx="1167252" cy="886690"/>
          </a:xfrm>
          <a:custGeom>
            <a:avLst/>
            <a:gdLst>
              <a:gd name="connsiteX0" fmla="*/ 0 w 1167252"/>
              <a:gd name="connsiteY0" fmla="*/ 0 h 886690"/>
              <a:gd name="connsiteX1" fmla="*/ 1136073 w 1167252"/>
              <a:gd name="connsiteY1" fmla="*/ 96981 h 886690"/>
              <a:gd name="connsiteX2" fmla="*/ 858982 w 1167252"/>
              <a:gd name="connsiteY2" fmla="*/ 581890 h 886690"/>
              <a:gd name="connsiteX3" fmla="*/ 983673 w 1167252"/>
              <a:gd name="connsiteY3" fmla="*/ 886690 h 88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252" h="886690">
                <a:moveTo>
                  <a:pt x="0" y="0"/>
                </a:moveTo>
                <a:cubicBezTo>
                  <a:pt x="496454" y="-1"/>
                  <a:pt x="992909" y="-1"/>
                  <a:pt x="1136073" y="96981"/>
                </a:cubicBezTo>
                <a:cubicBezTo>
                  <a:pt x="1279237" y="193963"/>
                  <a:pt x="884382" y="450272"/>
                  <a:pt x="858982" y="581890"/>
                </a:cubicBezTo>
                <a:cubicBezTo>
                  <a:pt x="833582" y="713508"/>
                  <a:pt x="908627" y="800099"/>
                  <a:pt x="983673" y="886690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6483927" y="4350327"/>
            <a:ext cx="1357746" cy="872837"/>
          </a:xfrm>
          <a:custGeom>
            <a:avLst/>
            <a:gdLst>
              <a:gd name="connsiteX0" fmla="*/ 1357746 w 1357746"/>
              <a:gd name="connsiteY0" fmla="*/ 0 h 872837"/>
              <a:gd name="connsiteX1" fmla="*/ 1052946 w 1357746"/>
              <a:gd name="connsiteY1" fmla="*/ 498764 h 872837"/>
              <a:gd name="connsiteX2" fmla="*/ 332509 w 1357746"/>
              <a:gd name="connsiteY2" fmla="*/ 277091 h 872837"/>
              <a:gd name="connsiteX3" fmla="*/ 0 w 1357746"/>
              <a:gd name="connsiteY3" fmla="*/ 872837 h 87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746" h="872837">
                <a:moveTo>
                  <a:pt x="1357746" y="0"/>
                </a:moveTo>
                <a:cubicBezTo>
                  <a:pt x="1290782" y="226291"/>
                  <a:pt x="1223819" y="452582"/>
                  <a:pt x="1052946" y="498764"/>
                </a:cubicBezTo>
                <a:cubicBezTo>
                  <a:pt x="882073" y="544946"/>
                  <a:pt x="508000" y="214746"/>
                  <a:pt x="332509" y="277091"/>
                </a:cubicBezTo>
                <a:cubicBezTo>
                  <a:pt x="157018" y="339436"/>
                  <a:pt x="78509" y="606136"/>
                  <a:pt x="0" y="872837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823855" y="5367039"/>
            <a:ext cx="2022763" cy="659688"/>
          </a:xfrm>
          <a:custGeom>
            <a:avLst/>
            <a:gdLst>
              <a:gd name="connsiteX0" fmla="*/ 2022763 w 2022763"/>
              <a:gd name="connsiteY0" fmla="*/ 659688 h 659688"/>
              <a:gd name="connsiteX1" fmla="*/ 1440872 w 2022763"/>
              <a:gd name="connsiteY1" fmla="*/ 22379 h 659688"/>
              <a:gd name="connsiteX2" fmla="*/ 457200 w 2022763"/>
              <a:gd name="connsiteY2" fmla="*/ 133216 h 659688"/>
              <a:gd name="connsiteX3" fmla="*/ 0 w 2022763"/>
              <a:gd name="connsiteY3" fmla="*/ 22379 h 65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2763" h="659688">
                <a:moveTo>
                  <a:pt x="2022763" y="659688"/>
                </a:moveTo>
                <a:cubicBezTo>
                  <a:pt x="1862281" y="384906"/>
                  <a:pt x="1701799" y="110124"/>
                  <a:pt x="1440872" y="22379"/>
                </a:cubicBezTo>
                <a:cubicBezTo>
                  <a:pt x="1179945" y="-65366"/>
                  <a:pt x="697345" y="133216"/>
                  <a:pt x="457200" y="133216"/>
                </a:cubicBezTo>
                <a:cubicBezTo>
                  <a:pt x="217055" y="133216"/>
                  <a:pt x="108527" y="77797"/>
                  <a:pt x="0" y="22379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486614" y="1260764"/>
            <a:ext cx="517350" cy="1551709"/>
          </a:xfrm>
          <a:custGeom>
            <a:avLst/>
            <a:gdLst>
              <a:gd name="connsiteX0" fmla="*/ 461931 w 517350"/>
              <a:gd name="connsiteY0" fmla="*/ 0 h 1551709"/>
              <a:gd name="connsiteX1" fmla="*/ 392659 w 517350"/>
              <a:gd name="connsiteY1" fmla="*/ 429491 h 1551709"/>
              <a:gd name="connsiteX2" fmla="*/ 4731 w 517350"/>
              <a:gd name="connsiteY2" fmla="*/ 665018 h 1551709"/>
              <a:gd name="connsiteX3" fmla="*/ 198695 w 517350"/>
              <a:gd name="connsiteY3" fmla="*/ 1039091 h 1551709"/>
              <a:gd name="connsiteX4" fmla="*/ 517350 w 517350"/>
              <a:gd name="connsiteY4" fmla="*/ 1551709 h 155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0" h="1551709">
                <a:moveTo>
                  <a:pt x="461931" y="0"/>
                </a:moveTo>
                <a:cubicBezTo>
                  <a:pt x="465395" y="159327"/>
                  <a:pt x="468859" y="318655"/>
                  <a:pt x="392659" y="429491"/>
                </a:cubicBezTo>
                <a:cubicBezTo>
                  <a:pt x="316459" y="540327"/>
                  <a:pt x="37058" y="563418"/>
                  <a:pt x="4731" y="665018"/>
                </a:cubicBezTo>
                <a:cubicBezTo>
                  <a:pt x="-27596" y="766618"/>
                  <a:pt x="113259" y="891309"/>
                  <a:pt x="198695" y="1039091"/>
                </a:cubicBezTo>
                <a:cubicBezTo>
                  <a:pt x="284131" y="1186873"/>
                  <a:pt x="400740" y="1369291"/>
                  <a:pt x="517350" y="1551709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361709" y="2396836"/>
            <a:ext cx="1163782" cy="547551"/>
          </a:xfrm>
          <a:custGeom>
            <a:avLst/>
            <a:gdLst>
              <a:gd name="connsiteX0" fmla="*/ 0 w 1163782"/>
              <a:gd name="connsiteY0" fmla="*/ 526473 h 547551"/>
              <a:gd name="connsiteX1" fmla="*/ 886691 w 1163782"/>
              <a:gd name="connsiteY1" fmla="*/ 484909 h 547551"/>
              <a:gd name="connsiteX2" fmla="*/ 1163782 w 1163782"/>
              <a:gd name="connsiteY2" fmla="*/ 0 h 547551"/>
              <a:gd name="connsiteX3" fmla="*/ 1163782 w 1163782"/>
              <a:gd name="connsiteY3" fmla="*/ 0 h 5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782" h="547551">
                <a:moveTo>
                  <a:pt x="0" y="526473"/>
                </a:moveTo>
                <a:cubicBezTo>
                  <a:pt x="346363" y="549563"/>
                  <a:pt x="692727" y="572654"/>
                  <a:pt x="886691" y="484909"/>
                </a:cubicBezTo>
                <a:cubicBezTo>
                  <a:pt x="1080655" y="397164"/>
                  <a:pt x="1163782" y="0"/>
                  <a:pt x="1163782" y="0"/>
                </a:cubicBezTo>
                <a:lnTo>
                  <a:pt x="1163782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4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" y="4725144"/>
            <a:ext cx="1656994" cy="198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1403201" cy="178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Юрий\Desktop\видеоурок\приложение\овца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12" y="4221088"/>
            <a:ext cx="1944985" cy="172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2614" y="709534"/>
            <a:ext cx="9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has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66991" y="71359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</a:t>
            </a:r>
            <a:r>
              <a:rPr lang="en-US" sz="3200" b="1" dirty="0" smtClean="0"/>
              <a:t>ot a big mouth.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46570" y="70269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</a:t>
            </a:r>
            <a:endParaRPr lang="ru-RU" sz="3200" b="1" dirty="0"/>
          </a:p>
        </p:txBody>
      </p:sp>
      <p:sp>
        <p:nvSpPr>
          <p:cNvPr id="9" name="Выноска-облако 8"/>
          <p:cNvSpPr/>
          <p:nvPr/>
        </p:nvSpPr>
        <p:spPr>
          <a:xfrm>
            <a:off x="4038658" y="2192075"/>
            <a:ext cx="3596685" cy="1802467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220954" y="241690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24941" y="2435657"/>
            <a:ext cx="104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have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11960" y="3001679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</a:t>
            </a:r>
            <a:r>
              <a:rPr lang="en-US" sz="3200" b="1" dirty="0" smtClean="0"/>
              <a:t>ot a small nose.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2697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9755" y="692696"/>
            <a:ext cx="496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It </a:t>
            </a:r>
            <a:r>
              <a:rPr lang="en-US" sz="3600" b="1" u="sng" dirty="0" smtClean="0">
                <a:solidFill>
                  <a:srgbClr val="7030A0"/>
                </a:solidFill>
              </a:rPr>
              <a:t>has got </a:t>
            </a:r>
            <a:r>
              <a:rPr lang="en-US" sz="3600" b="1" dirty="0" smtClean="0">
                <a:solidFill>
                  <a:srgbClr val="7030A0"/>
                </a:solidFill>
              </a:rPr>
              <a:t>a small head.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21260"/>
            <a:ext cx="2049835" cy="217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://foneyes.ru/img/picture/Nov/05/a051c99b16413f01f110505a032a950a/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5044" r="8077"/>
          <a:stretch/>
        </p:blipFill>
        <p:spPr bwMode="auto">
          <a:xfrm>
            <a:off x="5940152" y="1628800"/>
            <a:ext cx="1669143" cy="30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263691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7030A0"/>
                </a:solidFill>
              </a:rPr>
              <a:t>It </a:t>
            </a:r>
            <a:r>
              <a:rPr lang="en-US" sz="3600" b="1" u="sng" dirty="0" smtClean="0">
                <a:solidFill>
                  <a:srgbClr val="7030A0"/>
                </a:solidFill>
              </a:rPr>
              <a:t>has </a:t>
            </a:r>
            <a:r>
              <a:rPr lang="en-US" sz="3600" b="1" u="sng" dirty="0" smtClean="0">
                <a:solidFill>
                  <a:srgbClr val="FF0000"/>
                </a:solidFill>
              </a:rPr>
              <a:t>not</a:t>
            </a:r>
            <a:r>
              <a:rPr lang="en-US" sz="3600" b="1" u="sng" dirty="0" smtClean="0">
                <a:solidFill>
                  <a:srgbClr val="7030A0"/>
                </a:solidFill>
              </a:rPr>
              <a:t> got </a:t>
            </a:r>
            <a:r>
              <a:rPr lang="en-US" sz="3600" b="1" dirty="0">
                <a:solidFill>
                  <a:srgbClr val="7030A0"/>
                </a:solidFill>
              </a:rPr>
              <a:t>a </a:t>
            </a:r>
            <a:r>
              <a:rPr lang="en-US" sz="3600" b="1" dirty="0" smtClean="0">
                <a:solidFill>
                  <a:srgbClr val="7030A0"/>
                </a:solidFill>
              </a:rPr>
              <a:t>small </a:t>
            </a:r>
            <a:r>
              <a:rPr lang="en-US" sz="3600" b="1" dirty="0" smtClean="0">
                <a:solidFill>
                  <a:srgbClr val="7030A0"/>
                </a:solidFill>
              </a:rPr>
              <a:t>head.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00506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u="sng" dirty="0" smtClean="0">
                <a:solidFill>
                  <a:srgbClr val="7030A0"/>
                </a:solidFill>
              </a:rPr>
              <a:t>Have</a:t>
            </a:r>
            <a:r>
              <a:rPr lang="en-US" sz="3600" b="1" dirty="0" smtClean="0">
                <a:solidFill>
                  <a:srgbClr val="7030A0"/>
                </a:solidFill>
              </a:rPr>
              <a:t> you </a:t>
            </a:r>
            <a:r>
              <a:rPr lang="en-US" sz="3600" b="1" u="sng" dirty="0" smtClean="0">
                <a:solidFill>
                  <a:srgbClr val="7030A0"/>
                </a:solidFill>
              </a:rPr>
              <a:t>got </a:t>
            </a:r>
            <a:r>
              <a:rPr lang="en-US" sz="3600" b="1" dirty="0">
                <a:solidFill>
                  <a:srgbClr val="7030A0"/>
                </a:solidFill>
              </a:rPr>
              <a:t>a </a:t>
            </a:r>
            <a:r>
              <a:rPr lang="en-US" sz="3600" b="1" dirty="0" smtClean="0">
                <a:solidFill>
                  <a:srgbClr val="7030A0"/>
                </a:solidFill>
              </a:rPr>
              <a:t>big head?</a:t>
            </a:r>
            <a:endParaRPr lang="ru-RU" sz="3600" b="1" dirty="0">
              <a:solidFill>
                <a:srgbClr val="7030A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1691680" y="4705711"/>
            <a:ext cx="648072" cy="451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851920" y="4705711"/>
            <a:ext cx="576064" cy="451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1862" y="5170281"/>
            <a:ext cx="2451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Yes, I have.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5188289"/>
            <a:ext cx="303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No, I have not.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14" name="апплодимен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05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9755" y="692696"/>
            <a:ext cx="496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It </a:t>
            </a:r>
            <a:r>
              <a:rPr lang="en-US" sz="3600" b="1" u="sng" dirty="0" smtClean="0">
                <a:solidFill>
                  <a:srgbClr val="7030A0"/>
                </a:solidFill>
              </a:rPr>
              <a:t>has got </a:t>
            </a:r>
            <a:r>
              <a:rPr lang="en-US" sz="3600" b="1" dirty="0" smtClean="0">
                <a:solidFill>
                  <a:srgbClr val="7030A0"/>
                </a:solidFill>
              </a:rPr>
              <a:t>a </a:t>
            </a:r>
            <a:r>
              <a:rPr lang="en-US" sz="3600" b="1" dirty="0" smtClean="0">
                <a:solidFill>
                  <a:srgbClr val="7030A0"/>
                </a:solidFill>
              </a:rPr>
              <a:t>small head.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21260"/>
            <a:ext cx="2049835" cy="217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://foneyes.ru/img/picture/Nov/05/a051c99b16413f01f110505a032a950a/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5044" r="8077"/>
          <a:stretch/>
        </p:blipFill>
        <p:spPr bwMode="auto">
          <a:xfrm>
            <a:off x="5940152" y="1628800"/>
            <a:ext cx="1669143" cy="30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263691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It </a:t>
            </a:r>
            <a:r>
              <a:rPr lang="en-US" sz="3600" b="1" u="sng" dirty="0" smtClean="0">
                <a:solidFill>
                  <a:srgbClr val="7030A0"/>
                </a:solidFill>
              </a:rPr>
              <a:t>has </a:t>
            </a:r>
            <a:r>
              <a:rPr lang="en-US" sz="3600" b="1" u="sng" dirty="0" smtClean="0">
                <a:solidFill>
                  <a:srgbClr val="FF0000"/>
                </a:solidFill>
              </a:rPr>
              <a:t>not</a:t>
            </a:r>
            <a:r>
              <a:rPr lang="en-US" sz="3600" b="1" u="sng" dirty="0" smtClean="0">
                <a:solidFill>
                  <a:srgbClr val="7030A0"/>
                </a:solidFill>
              </a:rPr>
              <a:t> got </a:t>
            </a:r>
            <a:r>
              <a:rPr lang="en-US" sz="3600" b="1" dirty="0">
                <a:solidFill>
                  <a:srgbClr val="7030A0"/>
                </a:solidFill>
              </a:rPr>
              <a:t>a </a:t>
            </a:r>
            <a:r>
              <a:rPr lang="en-US" sz="3600" b="1" dirty="0" smtClean="0">
                <a:solidFill>
                  <a:srgbClr val="7030A0"/>
                </a:solidFill>
              </a:rPr>
              <a:t>small head.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00506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7030A0"/>
                </a:solidFill>
              </a:rPr>
              <a:t>Have</a:t>
            </a:r>
            <a:r>
              <a:rPr lang="en-US" sz="3600" b="1" dirty="0" smtClean="0">
                <a:solidFill>
                  <a:srgbClr val="7030A0"/>
                </a:solidFill>
              </a:rPr>
              <a:t> you </a:t>
            </a:r>
            <a:r>
              <a:rPr lang="en-US" sz="3600" b="1" u="sng" dirty="0" smtClean="0">
                <a:solidFill>
                  <a:srgbClr val="7030A0"/>
                </a:solidFill>
              </a:rPr>
              <a:t>got </a:t>
            </a:r>
            <a:r>
              <a:rPr lang="en-US" sz="3600" b="1" dirty="0">
                <a:solidFill>
                  <a:srgbClr val="7030A0"/>
                </a:solidFill>
              </a:rPr>
              <a:t>a </a:t>
            </a:r>
            <a:r>
              <a:rPr lang="en-US" sz="3600" b="1" dirty="0" smtClean="0">
                <a:solidFill>
                  <a:srgbClr val="7030A0"/>
                </a:solidFill>
              </a:rPr>
              <a:t>big head?</a:t>
            </a:r>
            <a:endParaRPr lang="ru-RU" sz="3600" b="1" dirty="0">
              <a:solidFill>
                <a:srgbClr val="7030A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1691680" y="4705711"/>
            <a:ext cx="648072" cy="451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851920" y="4705711"/>
            <a:ext cx="576064" cy="451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1862" y="5170281"/>
            <a:ext cx="2451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Yes, I have.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5188289"/>
            <a:ext cx="303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No, I have not.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14484" y="1"/>
            <a:ext cx="6840760" cy="4005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F:\видеоурок\приложение\овца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" y="5823734"/>
            <a:ext cx="1166300" cy="103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8480" y="260648"/>
            <a:ext cx="475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Evaluate </a:t>
            </a:r>
            <a:r>
              <a:rPr lang="en-US" sz="3600" b="1" dirty="0">
                <a:solidFill>
                  <a:srgbClr val="7030A0"/>
                </a:solidFill>
              </a:rPr>
              <a:t>the project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636" y="1015861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Аккуратность.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Правильность составления загадки.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Правильность выбора картинок.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5376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Homework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/>
              <a:t>Придумать и написать загадку.</a:t>
            </a:r>
            <a:endParaRPr lang="en-US" b="1" dirty="0" smtClean="0"/>
          </a:p>
          <a:p>
            <a:pPr marL="514350" indent="-514350">
              <a:buAutoNum type="arabicPeriod"/>
            </a:pPr>
            <a:r>
              <a:rPr lang="ru-RU" b="1" smtClean="0"/>
              <a:t>Упр.5 стр.75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01008"/>
            <a:ext cx="223224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32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34" y="4324350"/>
            <a:ext cx="94594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266981"/>
            <a:ext cx="176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A poem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3" y="1484784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764704"/>
            <a:ext cx="1901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Learn the words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9391"/>
            <a:ext cx="952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7163" y="13855"/>
            <a:ext cx="20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Listen and watch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" name="Picture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2" y="1458018"/>
            <a:ext cx="1111176" cy="145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35807" y="3004306"/>
            <a:ext cx="246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Sing a song!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82" y="808538"/>
            <a:ext cx="1224136" cy="14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34063" y="13855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Mind the grammar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" name="Picture 5" descr="F:\видеоурок\приложение\овца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18" y="3174257"/>
            <a:ext cx="1296913" cy="115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63518" y="2222169"/>
            <a:ext cx="1872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Funny riddles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7967" y="5435273"/>
            <a:ext cx="1968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Homework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6967" y="5873480"/>
            <a:ext cx="2048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Nice flowers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91" y="4971834"/>
            <a:ext cx="1599786" cy="159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4319819"/>
            <a:ext cx="1757260" cy="13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1439568" y="2680760"/>
            <a:ext cx="1098481" cy="2099058"/>
          </a:xfrm>
          <a:custGeom>
            <a:avLst/>
            <a:gdLst>
              <a:gd name="connsiteX0" fmla="*/ 333814 w 1098481"/>
              <a:gd name="connsiteY0" fmla="*/ 2099058 h 2099058"/>
              <a:gd name="connsiteX1" fmla="*/ 1095814 w 1098481"/>
              <a:gd name="connsiteY1" fmla="*/ 1198513 h 2099058"/>
              <a:gd name="connsiteX2" fmla="*/ 98287 w 1098481"/>
              <a:gd name="connsiteY2" fmla="*/ 117858 h 2099058"/>
              <a:gd name="connsiteX3" fmla="*/ 29014 w 1098481"/>
              <a:gd name="connsiteY3" fmla="*/ 20876 h 2099058"/>
              <a:gd name="connsiteX4" fmla="*/ 29014 w 1098481"/>
              <a:gd name="connsiteY4" fmla="*/ 48585 h 209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481" h="2099058">
                <a:moveTo>
                  <a:pt x="333814" y="2099058"/>
                </a:moveTo>
                <a:cubicBezTo>
                  <a:pt x="734441" y="1813885"/>
                  <a:pt x="1135069" y="1528713"/>
                  <a:pt x="1095814" y="1198513"/>
                </a:cubicBezTo>
                <a:cubicBezTo>
                  <a:pt x="1056560" y="868313"/>
                  <a:pt x="276087" y="314131"/>
                  <a:pt x="98287" y="117858"/>
                </a:cubicBezTo>
                <a:cubicBezTo>
                  <a:pt x="-79513" y="-78415"/>
                  <a:pt x="40559" y="32421"/>
                  <a:pt x="29014" y="20876"/>
                </a:cubicBezTo>
                <a:cubicBezTo>
                  <a:pt x="17469" y="9331"/>
                  <a:pt x="23241" y="28958"/>
                  <a:pt x="29014" y="48585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510145" y="1233055"/>
            <a:ext cx="1773382" cy="734290"/>
          </a:xfrm>
          <a:custGeom>
            <a:avLst/>
            <a:gdLst>
              <a:gd name="connsiteX0" fmla="*/ 0 w 1773382"/>
              <a:gd name="connsiteY0" fmla="*/ 734290 h 734290"/>
              <a:gd name="connsiteX1" fmla="*/ 1191491 w 1773382"/>
              <a:gd name="connsiteY1" fmla="*/ 651163 h 734290"/>
              <a:gd name="connsiteX2" fmla="*/ 1357746 w 1773382"/>
              <a:gd name="connsiteY2" fmla="*/ 249381 h 734290"/>
              <a:gd name="connsiteX3" fmla="*/ 1773382 w 1773382"/>
              <a:gd name="connsiteY3" fmla="*/ 0 h 734290"/>
              <a:gd name="connsiteX4" fmla="*/ 1773382 w 1773382"/>
              <a:gd name="connsiteY4" fmla="*/ 0 h 734290"/>
              <a:gd name="connsiteX5" fmla="*/ 1773382 w 1773382"/>
              <a:gd name="connsiteY5" fmla="*/ 0 h 7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3382" h="734290">
                <a:moveTo>
                  <a:pt x="0" y="734290"/>
                </a:moveTo>
                <a:cubicBezTo>
                  <a:pt x="482600" y="733135"/>
                  <a:pt x="965200" y="731981"/>
                  <a:pt x="1191491" y="651163"/>
                </a:cubicBezTo>
                <a:cubicBezTo>
                  <a:pt x="1417782" y="570345"/>
                  <a:pt x="1260764" y="357908"/>
                  <a:pt x="1357746" y="249381"/>
                </a:cubicBezTo>
                <a:cubicBezTo>
                  <a:pt x="1454728" y="140854"/>
                  <a:pt x="1773382" y="0"/>
                  <a:pt x="1773382" y="0"/>
                </a:cubicBezTo>
                <a:lnTo>
                  <a:pt x="1773382" y="0"/>
                </a:lnTo>
                <a:lnTo>
                  <a:pt x="1773382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7010400" y="1385455"/>
            <a:ext cx="1167252" cy="886690"/>
          </a:xfrm>
          <a:custGeom>
            <a:avLst/>
            <a:gdLst>
              <a:gd name="connsiteX0" fmla="*/ 0 w 1167252"/>
              <a:gd name="connsiteY0" fmla="*/ 0 h 886690"/>
              <a:gd name="connsiteX1" fmla="*/ 1136073 w 1167252"/>
              <a:gd name="connsiteY1" fmla="*/ 96981 h 886690"/>
              <a:gd name="connsiteX2" fmla="*/ 858982 w 1167252"/>
              <a:gd name="connsiteY2" fmla="*/ 581890 h 886690"/>
              <a:gd name="connsiteX3" fmla="*/ 983673 w 1167252"/>
              <a:gd name="connsiteY3" fmla="*/ 886690 h 88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252" h="886690">
                <a:moveTo>
                  <a:pt x="0" y="0"/>
                </a:moveTo>
                <a:cubicBezTo>
                  <a:pt x="496454" y="-1"/>
                  <a:pt x="992909" y="-1"/>
                  <a:pt x="1136073" y="96981"/>
                </a:cubicBezTo>
                <a:cubicBezTo>
                  <a:pt x="1279237" y="193963"/>
                  <a:pt x="884382" y="450272"/>
                  <a:pt x="858982" y="581890"/>
                </a:cubicBezTo>
                <a:cubicBezTo>
                  <a:pt x="833582" y="713508"/>
                  <a:pt x="908627" y="800099"/>
                  <a:pt x="983673" y="886690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6483927" y="4350327"/>
            <a:ext cx="1357746" cy="872837"/>
          </a:xfrm>
          <a:custGeom>
            <a:avLst/>
            <a:gdLst>
              <a:gd name="connsiteX0" fmla="*/ 1357746 w 1357746"/>
              <a:gd name="connsiteY0" fmla="*/ 0 h 872837"/>
              <a:gd name="connsiteX1" fmla="*/ 1052946 w 1357746"/>
              <a:gd name="connsiteY1" fmla="*/ 498764 h 872837"/>
              <a:gd name="connsiteX2" fmla="*/ 332509 w 1357746"/>
              <a:gd name="connsiteY2" fmla="*/ 277091 h 872837"/>
              <a:gd name="connsiteX3" fmla="*/ 0 w 1357746"/>
              <a:gd name="connsiteY3" fmla="*/ 872837 h 87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746" h="872837">
                <a:moveTo>
                  <a:pt x="1357746" y="0"/>
                </a:moveTo>
                <a:cubicBezTo>
                  <a:pt x="1290782" y="226291"/>
                  <a:pt x="1223819" y="452582"/>
                  <a:pt x="1052946" y="498764"/>
                </a:cubicBezTo>
                <a:cubicBezTo>
                  <a:pt x="882073" y="544946"/>
                  <a:pt x="508000" y="214746"/>
                  <a:pt x="332509" y="277091"/>
                </a:cubicBezTo>
                <a:cubicBezTo>
                  <a:pt x="157018" y="339436"/>
                  <a:pt x="78509" y="606136"/>
                  <a:pt x="0" y="872837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823855" y="5367039"/>
            <a:ext cx="2022763" cy="659688"/>
          </a:xfrm>
          <a:custGeom>
            <a:avLst/>
            <a:gdLst>
              <a:gd name="connsiteX0" fmla="*/ 2022763 w 2022763"/>
              <a:gd name="connsiteY0" fmla="*/ 659688 h 659688"/>
              <a:gd name="connsiteX1" fmla="*/ 1440872 w 2022763"/>
              <a:gd name="connsiteY1" fmla="*/ 22379 h 659688"/>
              <a:gd name="connsiteX2" fmla="*/ 457200 w 2022763"/>
              <a:gd name="connsiteY2" fmla="*/ 133216 h 659688"/>
              <a:gd name="connsiteX3" fmla="*/ 0 w 2022763"/>
              <a:gd name="connsiteY3" fmla="*/ 22379 h 65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2763" h="659688">
                <a:moveTo>
                  <a:pt x="2022763" y="659688"/>
                </a:moveTo>
                <a:cubicBezTo>
                  <a:pt x="1862281" y="384906"/>
                  <a:pt x="1701799" y="110124"/>
                  <a:pt x="1440872" y="22379"/>
                </a:cubicBezTo>
                <a:cubicBezTo>
                  <a:pt x="1179945" y="-65366"/>
                  <a:pt x="697345" y="133216"/>
                  <a:pt x="457200" y="133216"/>
                </a:cubicBezTo>
                <a:cubicBezTo>
                  <a:pt x="217055" y="133216"/>
                  <a:pt x="108527" y="77797"/>
                  <a:pt x="0" y="22379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486614" y="1260764"/>
            <a:ext cx="517350" cy="1551709"/>
          </a:xfrm>
          <a:custGeom>
            <a:avLst/>
            <a:gdLst>
              <a:gd name="connsiteX0" fmla="*/ 461931 w 517350"/>
              <a:gd name="connsiteY0" fmla="*/ 0 h 1551709"/>
              <a:gd name="connsiteX1" fmla="*/ 392659 w 517350"/>
              <a:gd name="connsiteY1" fmla="*/ 429491 h 1551709"/>
              <a:gd name="connsiteX2" fmla="*/ 4731 w 517350"/>
              <a:gd name="connsiteY2" fmla="*/ 665018 h 1551709"/>
              <a:gd name="connsiteX3" fmla="*/ 198695 w 517350"/>
              <a:gd name="connsiteY3" fmla="*/ 1039091 h 1551709"/>
              <a:gd name="connsiteX4" fmla="*/ 517350 w 517350"/>
              <a:gd name="connsiteY4" fmla="*/ 1551709 h 155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0" h="1551709">
                <a:moveTo>
                  <a:pt x="461931" y="0"/>
                </a:moveTo>
                <a:cubicBezTo>
                  <a:pt x="465395" y="159327"/>
                  <a:pt x="468859" y="318655"/>
                  <a:pt x="392659" y="429491"/>
                </a:cubicBezTo>
                <a:cubicBezTo>
                  <a:pt x="316459" y="540327"/>
                  <a:pt x="37058" y="563418"/>
                  <a:pt x="4731" y="665018"/>
                </a:cubicBezTo>
                <a:cubicBezTo>
                  <a:pt x="-27596" y="766618"/>
                  <a:pt x="113259" y="891309"/>
                  <a:pt x="198695" y="1039091"/>
                </a:cubicBezTo>
                <a:cubicBezTo>
                  <a:pt x="284131" y="1186873"/>
                  <a:pt x="400740" y="1369291"/>
                  <a:pt x="517350" y="1551709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361709" y="2396836"/>
            <a:ext cx="1163782" cy="547551"/>
          </a:xfrm>
          <a:custGeom>
            <a:avLst/>
            <a:gdLst>
              <a:gd name="connsiteX0" fmla="*/ 0 w 1163782"/>
              <a:gd name="connsiteY0" fmla="*/ 526473 h 547551"/>
              <a:gd name="connsiteX1" fmla="*/ 886691 w 1163782"/>
              <a:gd name="connsiteY1" fmla="*/ 484909 h 547551"/>
              <a:gd name="connsiteX2" fmla="*/ 1163782 w 1163782"/>
              <a:gd name="connsiteY2" fmla="*/ 0 h 547551"/>
              <a:gd name="connsiteX3" fmla="*/ 1163782 w 1163782"/>
              <a:gd name="connsiteY3" fmla="*/ 0 h 5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782" h="547551">
                <a:moveTo>
                  <a:pt x="0" y="526473"/>
                </a:moveTo>
                <a:cubicBezTo>
                  <a:pt x="346363" y="549563"/>
                  <a:pt x="692727" y="572654"/>
                  <a:pt x="886691" y="484909"/>
                </a:cubicBezTo>
                <a:cubicBezTo>
                  <a:pt x="1080655" y="397164"/>
                  <a:pt x="1163782" y="0"/>
                  <a:pt x="1163782" y="0"/>
                </a:cubicBezTo>
                <a:lnTo>
                  <a:pt x="1163782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6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</a:rPr>
              <a:t>Complete the sentences</a:t>
            </a: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Я узнал …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Я повторил …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Мне было интересно …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Мне было не понятно …</a:t>
            </a:r>
          </a:p>
          <a:p>
            <a:r>
              <a:rPr lang="ru-RU" b="1" dirty="0" smtClean="0">
                <a:solidFill>
                  <a:srgbClr val="FF00FF"/>
                </a:solidFill>
              </a:rPr>
              <a:t>Меня удивило …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Мне было трудно …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115169" cy="186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03648" y="476672"/>
            <a:ext cx="7416824" cy="56166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55776" y="764704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</a:rPr>
              <a:t>Make a bouquet.</a:t>
            </a:r>
            <a:endParaRPr lang="ru-RU" sz="4400" b="1" dirty="0">
              <a:solidFill>
                <a:srgbClr val="7030A0"/>
              </a:solidFill>
            </a:endParaRPr>
          </a:p>
        </p:txBody>
      </p:sp>
      <p:pic>
        <p:nvPicPr>
          <p:cNvPr id="1031" name="Picture 7" descr="http://smiles24.ru/data/smiles/blesk-cvety-9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50336"/>
            <a:ext cx="1277119" cy="11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15" y="4509120"/>
            <a:ext cx="12747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01919"/>
            <a:ext cx="12747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23828" y="1994960"/>
            <a:ext cx="30963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Very good!</a:t>
            </a:r>
          </a:p>
          <a:p>
            <a:endParaRPr lang="en-US" sz="3200" b="1" dirty="0" smtClean="0">
              <a:solidFill>
                <a:srgbClr val="7030A0"/>
              </a:solidFill>
            </a:endParaRPr>
          </a:p>
          <a:p>
            <a:endParaRPr lang="en-US" sz="3200" b="1" dirty="0" smtClean="0">
              <a:solidFill>
                <a:srgbClr val="7030A0"/>
              </a:solidFill>
            </a:endParaRPr>
          </a:p>
          <a:p>
            <a:r>
              <a:rPr lang="en-US" sz="3200" b="1" dirty="0" smtClean="0">
                <a:solidFill>
                  <a:srgbClr val="7030A0"/>
                </a:solidFill>
              </a:rPr>
              <a:t>OK.</a:t>
            </a:r>
          </a:p>
          <a:p>
            <a:endParaRPr lang="en-US" sz="3200" b="1" dirty="0" smtClean="0">
              <a:solidFill>
                <a:srgbClr val="7030A0"/>
              </a:solidFill>
            </a:endParaRPr>
          </a:p>
          <a:p>
            <a:endParaRPr lang="en-US" sz="3200" b="1" dirty="0" smtClean="0">
              <a:solidFill>
                <a:srgbClr val="7030A0"/>
              </a:solidFill>
            </a:endParaRPr>
          </a:p>
          <a:p>
            <a:r>
              <a:rPr lang="en-US" sz="3200" b="1" dirty="0" smtClean="0">
                <a:solidFill>
                  <a:srgbClr val="7030A0"/>
                </a:solidFill>
              </a:rPr>
              <a:t>Not very good.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1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You work well!</a:t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b="1" dirty="0" smtClean="0">
                <a:solidFill>
                  <a:srgbClr val="7030A0"/>
                </a:solidFill>
              </a:rPr>
              <a:t>Thank you for the lesson!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463"/>
            <a:ext cx="1008112" cy="13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7" y="144463"/>
            <a:ext cx="21050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63563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005064"/>
            <a:ext cx="952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52" y="2913764"/>
            <a:ext cx="1201843" cy="144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C:\Users\Юрий\Desktop\видеоурок\приложение\овца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95689"/>
            <a:ext cx="1224905" cy="108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111552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4772"/>
            <a:ext cx="1008112" cy="168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8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Lyagushka_-_Zvuk_lyagushki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1560" y="764704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48" y="0"/>
            <a:ext cx="1694656" cy="222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_zvuki_-_KOSHKA_MYAUKAET (mp3cut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91166" y="722084"/>
            <a:ext cx="609600" cy="6096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66" y="331858"/>
            <a:ext cx="21050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i_-_Zvuk_loshadi (mp3cut.ru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3852" y="4293096"/>
            <a:ext cx="609600" cy="6096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02" y="4237328"/>
            <a:ext cx="2163202" cy="190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i_zhivotnyh_-_Laj_sobaki (mp3cut.ru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60438" y="4379512"/>
            <a:ext cx="609600" cy="60960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94" y="4005064"/>
            <a:ext cx="2135882" cy="213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225818"/>
            <a:ext cx="9144000" cy="16648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Funny animals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06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34" y="4324350"/>
            <a:ext cx="94594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266981"/>
            <a:ext cx="176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A poem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3" y="1484784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764704"/>
            <a:ext cx="1901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Learn the words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9391"/>
            <a:ext cx="952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7163" y="13855"/>
            <a:ext cx="20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Listen and watch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" name="Picture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2" y="1458018"/>
            <a:ext cx="1111176" cy="145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35807" y="3004306"/>
            <a:ext cx="246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Sing a song!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82" y="808538"/>
            <a:ext cx="1224136" cy="14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34063" y="13855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Mind the grammar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" name="Picture 5" descr="F:\видеоурок\приложение\овца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18" y="3174257"/>
            <a:ext cx="1296913" cy="115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63518" y="2222169"/>
            <a:ext cx="1872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Funny riddles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7967" y="5435273"/>
            <a:ext cx="1968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Homework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6967" y="5873480"/>
            <a:ext cx="2048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Nice flowers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91" y="4971834"/>
            <a:ext cx="1599786" cy="159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4319819"/>
            <a:ext cx="1757260" cy="13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1439568" y="2680760"/>
            <a:ext cx="1098481" cy="2099058"/>
          </a:xfrm>
          <a:custGeom>
            <a:avLst/>
            <a:gdLst>
              <a:gd name="connsiteX0" fmla="*/ 333814 w 1098481"/>
              <a:gd name="connsiteY0" fmla="*/ 2099058 h 2099058"/>
              <a:gd name="connsiteX1" fmla="*/ 1095814 w 1098481"/>
              <a:gd name="connsiteY1" fmla="*/ 1198513 h 2099058"/>
              <a:gd name="connsiteX2" fmla="*/ 98287 w 1098481"/>
              <a:gd name="connsiteY2" fmla="*/ 117858 h 2099058"/>
              <a:gd name="connsiteX3" fmla="*/ 29014 w 1098481"/>
              <a:gd name="connsiteY3" fmla="*/ 20876 h 2099058"/>
              <a:gd name="connsiteX4" fmla="*/ 29014 w 1098481"/>
              <a:gd name="connsiteY4" fmla="*/ 48585 h 209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481" h="2099058">
                <a:moveTo>
                  <a:pt x="333814" y="2099058"/>
                </a:moveTo>
                <a:cubicBezTo>
                  <a:pt x="734441" y="1813885"/>
                  <a:pt x="1135069" y="1528713"/>
                  <a:pt x="1095814" y="1198513"/>
                </a:cubicBezTo>
                <a:cubicBezTo>
                  <a:pt x="1056560" y="868313"/>
                  <a:pt x="276087" y="314131"/>
                  <a:pt x="98287" y="117858"/>
                </a:cubicBezTo>
                <a:cubicBezTo>
                  <a:pt x="-79513" y="-78415"/>
                  <a:pt x="40559" y="32421"/>
                  <a:pt x="29014" y="20876"/>
                </a:cubicBezTo>
                <a:cubicBezTo>
                  <a:pt x="17469" y="9331"/>
                  <a:pt x="23241" y="28958"/>
                  <a:pt x="29014" y="48585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1510145" y="1233055"/>
            <a:ext cx="1773382" cy="734290"/>
          </a:xfrm>
          <a:custGeom>
            <a:avLst/>
            <a:gdLst>
              <a:gd name="connsiteX0" fmla="*/ 0 w 1773382"/>
              <a:gd name="connsiteY0" fmla="*/ 734290 h 734290"/>
              <a:gd name="connsiteX1" fmla="*/ 1191491 w 1773382"/>
              <a:gd name="connsiteY1" fmla="*/ 651163 h 734290"/>
              <a:gd name="connsiteX2" fmla="*/ 1357746 w 1773382"/>
              <a:gd name="connsiteY2" fmla="*/ 249381 h 734290"/>
              <a:gd name="connsiteX3" fmla="*/ 1773382 w 1773382"/>
              <a:gd name="connsiteY3" fmla="*/ 0 h 734290"/>
              <a:gd name="connsiteX4" fmla="*/ 1773382 w 1773382"/>
              <a:gd name="connsiteY4" fmla="*/ 0 h 734290"/>
              <a:gd name="connsiteX5" fmla="*/ 1773382 w 1773382"/>
              <a:gd name="connsiteY5" fmla="*/ 0 h 7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3382" h="734290">
                <a:moveTo>
                  <a:pt x="0" y="734290"/>
                </a:moveTo>
                <a:cubicBezTo>
                  <a:pt x="482600" y="733135"/>
                  <a:pt x="965200" y="731981"/>
                  <a:pt x="1191491" y="651163"/>
                </a:cubicBezTo>
                <a:cubicBezTo>
                  <a:pt x="1417782" y="570345"/>
                  <a:pt x="1260764" y="357908"/>
                  <a:pt x="1357746" y="249381"/>
                </a:cubicBezTo>
                <a:cubicBezTo>
                  <a:pt x="1454728" y="140854"/>
                  <a:pt x="1773382" y="0"/>
                  <a:pt x="1773382" y="0"/>
                </a:cubicBezTo>
                <a:lnTo>
                  <a:pt x="1773382" y="0"/>
                </a:lnTo>
                <a:lnTo>
                  <a:pt x="1773382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7010400" y="1385455"/>
            <a:ext cx="1167252" cy="886690"/>
          </a:xfrm>
          <a:custGeom>
            <a:avLst/>
            <a:gdLst>
              <a:gd name="connsiteX0" fmla="*/ 0 w 1167252"/>
              <a:gd name="connsiteY0" fmla="*/ 0 h 886690"/>
              <a:gd name="connsiteX1" fmla="*/ 1136073 w 1167252"/>
              <a:gd name="connsiteY1" fmla="*/ 96981 h 886690"/>
              <a:gd name="connsiteX2" fmla="*/ 858982 w 1167252"/>
              <a:gd name="connsiteY2" fmla="*/ 581890 h 886690"/>
              <a:gd name="connsiteX3" fmla="*/ 983673 w 1167252"/>
              <a:gd name="connsiteY3" fmla="*/ 886690 h 88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252" h="886690">
                <a:moveTo>
                  <a:pt x="0" y="0"/>
                </a:moveTo>
                <a:cubicBezTo>
                  <a:pt x="496454" y="-1"/>
                  <a:pt x="992909" y="-1"/>
                  <a:pt x="1136073" y="96981"/>
                </a:cubicBezTo>
                <a:cubicBezTo>
                  <a:pt x="1279237" y="193963"/>
                  <a:pt x="884382" y="450272"/>
                  <a:pt x="858982" y="581890"/>
                </a:cubicBezTo>
                <a:cubicBezTo>
                  <a:pt x="833582" y="713508"/>
                  <a:pt x="908627" y="800099"/>
                  <a:pt x="983673" y="886690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483927" y="4350327"/>
            <a:ext cx="1357746" cy="872837"/>
          </a:xfrm>
          <a:custGeom>
            <a:avLst/>
            <a:gdLst>
              <a:gd name="connsiteX0" fmla="*/ 1357746 w 1357746"/>
              <a:gd name="connsiteY0" fmla="*/ 0 h 872837"/>
              <a:gd name="connsiteX1" fmla="*/ 1052946 w 1357746"/>
              <a:gd name="connsiteY1" fmla="*/ 498764 h 872837"/>
              <a:gd name="connsiteX2" fmla="*/ 332509 w 1357746"/>
              <a:gd name="connsiteY2" fmla="*/ 277091 h 872837"/>
              <a:gd name="connsiteX3" fmla="*/ 0 w 1357746"/>
              <a:gd name="connsiteY3" fmla="*/ 872837 h 87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746" h="872837">
                <a:moveTo>
                  <a:pt x="1357746" y="0"/>
                </a:moveTo>
                <a:cubicBezTo>
                  <a:pt x="1290782" y="226291"/>
                  <a:pt x="1223819" y="452582"/>
                  <a:pt x="1052946" y="498764"/>
                </a:cubicBezTo>
                <a:cubicBezTo>
                  <a:pt x="882073" y="544946"/>
                  <a:pt x="508000" y="214746"/>
                  <a:pt x="332509" y="277091"/>
                </a:cubicBezTo>
                <a:cubicBezTo>
                  <a:pt x="157018" y="339436"/>
                  <a:pt x="78509" y="606136"/>
                  <a:pt x="0" y="872837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3823855" y="5367039"/>
            <a:ext cx="2022763" cy="659688"/>
          </a:xfrm>
          <a:custGeom>
            <a:avLst/>
            <a:gdLst>
              <a:gd name="connsiteX0" fmla="*/ 2022763 w 2022763"/>
              <a:gd name="connsiteY0" fmla="*/ 659688 h 659688"/>
              <a:gd name="connsiteX1" fmla="*/ 1440872 w 2022763"/>
              <a:gd name="connsiteY1" fmla="*/ 22379 h 659688"/>
              <a:gd name="connsiteX2" fmla="*/ 457200 w 2022763"/>
              <a:gd name="connsiteY2" fmla="*/ 133216 h 659688"/>
              <a:gd name="connsiteX3" fmla="*/ 0 w 2022763"/>
              <a:gd name="connsiteY3" fmla="*/ 22379 h 65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2763" h="659688">
                <a:moveTo>
                  <a:pt x="2022763" y="659688"/>
                </a:moveTo>
                <a:cubicBezTo>
                  <a:pt x="1862281" y="384906"/>
                  <a:pt x="1701799" y="110124"/>
                  <a:pt x="1440872" y="22379"/>
                </a:cubicBezTo>
                <a:cubicBezTo>
                  <a:pt x="1179945" y="-65366"/>
                  <a:pt x="697345" y="133216"/>
                  <a:pt x="457200" y="133216"/>
                </a:cubicBezTo>
                <a:cubicBezTo>
                  <a:pt x="217055" y="133216"/>
                  <a:pt x="108527" y="77797"/>
                  <a:pt x="0" y="22379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3486614" y="1260764"/>
            <a:ext cx="517350" cy="1551709"/>
          </a:xfrm>
          <a:custGeom>
            <a:avLst/>
            <a:gdLst>
              <a:gd name="connsiteX0" fmla="*/ 461931 w 517350"/>
              <a:gd name="connsiteY0" fmla="*/ 0 h 1551709"/>
              <a:gd name="connsiteX1" fmla="*/ 392659 w 517350"/>
              <a:gd name="connsiteY1" fmla="*/ 429491 h 1551709"/>
              <a:gd name="connsiteX2" fmla="*/ 4731 w 517350"/>
              <a:gd name="connsiteY2" fmla="*/ 665018 h 1551709"/>
              <a:gd name="connsiteX3" fmla="*/ 198695 w 517350"/>
              <a:gd name="connsiteY3" fmla="*/ 1039091 h 1551709"/>
              <a:gd name="connsiteX4" fmla="*/ 517350 w 517350"/>
              <a:gd name="connsiteY4" fmla="*/ 1551709 h 155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0" h="1551709">
                <a:moveTo>
                  <a:pt x="461931" y="0"/>
                </a:moveTo>
                <a:cubicBezTo>
                  <a:pt x="465395" y="159327"/>
                  <a:pt x="468859" y="318655"/>
                  <a:pt x="392659" y="429491"/>
                </a:cubicBezTo>
                <a:cubicBezTo>
                  <a:pt x="316459" y="540327"/>
                  <a:pt x="37058" y="563418"/>
                  <a:pt x="4731" y="665018"/>
                </a:cubicBezTo>
                <a:cubicBezTo>
                  <a:pt x="-27596" y="766618"/>
                  <a:pt x="113259" y="891309"/>
                  <a:pt x="198695" y="1039091"/>
                </a:cubicBezTo>
                <a:cubicBezTo>
                  <a:pt x="284131" y="1186873"/>
                  <a:pt x="400740" y="1369291"/>
                  <a:pt x="517350" y="1551709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361709" y="2396836"/>
            <a:ext cx="1163782" cy="547551"/>
          </a:xfrm>
          <a:custGeom>
            <a:avLst/>
            <a:gdLst>
              <a:gd name="connsiteX0" fmla="*/ 0 w 1163782"/>
              <a:gd name="connsiteY0" fmla="*/ 526473 h 547551"/>
              <a:gd name="connsiteX1" fmla="*/ 886691 w 1163782"/>
              <a:gd name="connsiteY1" fmla="*/ 484909 h 547551"/>
              <a:gd name="connsiteX2" fmla="*/ 1163782 w 1163782"/>
              <a:gd name="connsiteY2" fmla="*/ 0 h 547551"/>
              <a:gd name="connsiteX3" fmla="*/ 1163782 w 1163782"/>
              <a:gd name="connsiteY3" fmla="*/ 0 h 5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782" h="547551">
                <a:moveTo>
                  <a:pt x="0" y="526473"/>
                </a:moveTo>
                <a:cubicBezTo>
                  <a:pt x="346363" y="549563"/>
                  <a:pt x="692727" y="572654"/>
                  <a:pt x="886691" y="484909"/>
                </a:cubicBezTo>
                <a:cubicBezTo>
                  <a:pt x="1080655" y="397164"/>
                  <a:pt x="1163782" y="0"/>
                  <a:pt x="1163782" y="0"/>
                </a:cubicBezTo>
                <a:lnTo>
                  <a:pt x="1163782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92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4864"/>
            <a:ext cx="9144001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1340768"/>
            <a:ext cx="541094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A cat.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My cat is white,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My cat is fat,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I like my cat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It is my pet.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347417" cy="24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7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34" y="4324350"/>
            <a:ext cx="94594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266981"/>
            <a:ext cx="176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A poem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3" y="1484784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764704"/>
            <a:ext cx="1901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Learn the words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9391"/>
            <a:ext cx="952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7163" y="13855"/>
            <a:ext cx="20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Listen and watch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" name="Picture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2" y="1458018"/>
            <a:ext cx="1111176" cy="145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35807" y="3004306"/>
            <a:ext cx="246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Sing a song!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82" y="808538"/>
            <a:ext cx="1224136" cy="14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34063" y="13855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Mind the grammar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" name="Picture 5" descr="F:\видеоурок\приложение\овца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18" y="3174257"/>
            <a:ext cx="1296913" cy="115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63518" y="2222169"/>
            <a:ext cx="1872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Funny riddles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7967" y="5435273"/>
            <a:ext cx="1968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Homework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6967" y="5873480"/>
            <a:ext cx="2048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</a:rPr>
              <a:t>Nice flowers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91" y="4971834"/>
            <a:ext cx="1599786" cy="159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4319819"/>
            <a:ext cx="1757260" cy="13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1439568" y="2680760"/>
            <a:ext cx="1098481" cy="2099058"/>
          </a:xfrm>
          <a:custGeom>
            <a:avLst/>
            <a:gdLst>
              <a:gd name="connsiteX0" fmla="*/ 333814 w 1098481"/>
              <a:gd name="connsiteY0" fmla="*/ 2099058 h 2099058"/>
              <a:gd name="connsiteX1" fmla="*/ 1095814 w 1098481"/>
              <a:gd name="connsiteY1" fmla="*/ 1198513 h 2099058"/>
              <a:gd name="connsiteX2" fmla="*/ 98287 w 1098481"/>
              <a:gd name="connsiteY2" fmla="*/ 117858 h 2099058"/>
              <a:gd name="connsiteX3" fmla="*/ 29014 w 1098481"/>
              <a:gd name="connsiteY3" fmla="*/ 20876 h 2099058"/>
              <a:gd name="connsiteX4" fmla="*/ 29014 w 1098481"/>
              <a:gd name="connsiteY4" fmla="*/ 48585 h 209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481" h="2099058">
                <a:moveTo>
                  <a:pt x="333814" y="2099058"/>
                </a:moveTo>
                <a:cubicBezTo>
                  <a:pt x="734441" y="1813885"/>
                  <a:pt x="1135069" y="1528713"/>
                  <a:pt x="1095814" y="1198513"/>
                </a:cubicBezTo>
                <a:cubicBezTo>
                  <a:pt x="1056560" y="868313"/>
                  <a:pt x="276087" y="314131"/>
                  <a:pt x="98287" y="117858"/>
                </a:cubicBezTo>
                <a:cubicBezTo>
                  <a:pt x="-79513" y="-78415"/>
                  <a:pt x="40559" y="32421"/>
                  <a:pt x="29014" y="20876"/>
                </a:cubicBezTo>
                <a:cubicBezTo>
                  <a:pt x="17469" y="9331"/>
                  <a:pt x="23241" y="28958"/>
                  <a:pt x="29014" y="48585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510145" y="1233055"/>
            <a:ext cx="1773382" cy="734290"/>
          </a:xfrm>
          <a:custGeom>
            <a:avLst/>
            <a:gdLst>
              <a:gd name="connsiteX0" fmla="*/ 0 w 1773382"/>
              <a:gd name="connsiteY0" fmla="*/ 734290 h 734290"/>
              <a:gd name="connsiteX1" fmla="*/ 1191491 w 1773382"/>
              <a:gd name="connsiteY1" fmla="*/ 651163 h 734290"/>
              <a:gd name="connsiteX2" fmla="*/ 1357746 w 1773382"/>
              <a:gd name="connsiteY2" fmla="*/ 249381 h 734290"/>
              <a:gd name="connsiteX3" fmla="*/ 1773382 w 1773382"/>
              <a:gd name="connsiteY3" fmla="*/ 0 h 734290"/>
              <a:gd name="connsiteX4" fmla="*/ 1773382 w 1773382"/>
              <a:gd name="connsiteY4" fmla="*/ 0 h 734290"/>
              <a:gd name="connsiteX5" fmla="*/ 1773382 w 1773382"/>
              <a:gd name="connsiteY5" fmla="*/ 0 h 7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3382" h="734290">
                <a:moveTo>
                  <a:pt x="0" y="734290"/>
                </a:moveTo>
                <a:cubicBezTo>
                  <a:pt x="482600" y="733135"/>
                  <a:pt x="965200" y="731981"/>
                  <a:pt x="1191491" y="651163"/>
                </a:cubicBezTo>
                <a:cubicBezTo>
                  <a:pt x="1417782" y="570345"/>
                  <a:pt x="1260764" y="357908"/>
                  <a:pt x="1357746" y="249381"/>
                </a:cubicBezTo>
                <a:cubicBezTo>
                  <a:pt x="1454728" y="140854"/>
                  <a:pt x="1773382" y="0"/>
                  <a:pt x="1773382" y="0"/>
                </a:cubicBezTo>
                <a:lnTo>
                  <a:pt x="1773382" y="0"/>
                </a:lnTo>
                <a:lnTo>
                  <a:pt x="1773382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7010400" y="1385455"/>
            <a:ext cx="1167252" cy="886690"/>
          </a:xfrm>
          <a:custGeom>
            <a:avLst/>
            <a:gdLst>
              <a:gd name="connsiteX0" fmla="*/ 0 w 1167252"/>
              <a:gd name="connsiteY0" fmla="*/ 0 h 886690"/>
              <a:gd name="connsiteX1" fmla="*/ 1136073 w 1167252"/>
              <a:gd name="connsiteY1" fmla="*/ 96981 h 886690"/>
              <a:gd name="connsiteX2" fmla="*/ 858982 w 1167252"/>
              <a:gd name="connsiteY2" fmla="*/ 581890 h 886690"/>
              <a:gd name="connsiteX3" fmla="*/ 983673 w 1167252"/>
              <a:gd name="connsiteY3" fmla="*/ 886690 h 88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252" h="886690">
                <a:moveTo>
                  <a:pt x="0" y="0"/>
                </a:moveTo>
                <a:cubicBezTo>
                  <a:pt x="496454" y="-1"/>
                  <a:pt x="992909" y="-1"/>
                  <a:pt x="1136073" y="96981"/>
                </a:cubicBezTo>
                <a:cubicBezTo>
                  <a:pt x="1279237" y="193963"/>
                  <a:pt x="884382" y="450272"/>
                  <a:pt x="858982" y="581890"/>
                </a:cubicBezTo>
                <a:cubicBezTo>
                  <a:pt x="833582" y="713508"/>
                  <a:pt x="908627" y="800099"/>
                  <a:pt x="983673" y="886690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6483927" y="4350327"/>
            <a:ext cx="1357746" cy="872837"/>
          </a:xfrm>
          <a:custGeom>
            <a:avLst/>
            <a:gdLst>
              <a:gd name="connsiteX0" fmla="*/ 1357746 w 1357746"/>
              <a:gd name="connsiteY0" fmla="*/ 0 h 872837"/>
              <a:gd name="connsiteX1" fmla="*/ 1052946 w 1357746"/>
              <a:gd name="connsiteY1" fmla="*/ 498764 h 872837"/>
              <a:gd name="connsiteX2" fmla="*/ 332509 w 1357746"/>
              <a:gd name="connsiteY2" fmla="*/ 277091 h 872837"/>
              <a:gd name="connsiteX3" fmla="*/ 0 w 1357746"/>
              <a:gd name="connsiteY3" fmla="*/ 872837 h 87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746" h="872837">
                <a:moveTo>
                  <a:pt x="1357746" y="0"/>
                </a:moveTo>
                <a:cubicBezTo>
                  <a:pt x="1290782" y="226291"/>
                  <a:pt x="1223819" y="452582"/>
                  <a:pt x="1052946" y="498764"/>
                </a:cubicBezTo>
                <a:cubicBezTo>
                  <a:pt x="882073" y="544946"/>
                  <a:pt x="508000" y="214746"/>
                  <a:pt x="332509" y="277091"/>
                </a:cubicBezTo>
                <a:cubicBezTo>
                  <a:pt x="157018" y="339436"/>
                  <a:pt x="78509" y="606136"/>
                  <a:pt x="0" y="872837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823855" y="5367039"/>
            <a:ext cx="2022763" cy="659688"/>
          </a:xfrm>
          <a:custGeom>
            <a:avLst/>
            <a:gdLst>
              <a:gd name="connsiteX0" fmla="*/ 2022763 w 2022763"/>
              <a:gd name="connsiteY0" fmla="*/ 659688 h 659688"/>
              <a:gd name="connsiteX1" fmla="*/ 1440872 w 2022763"/>
              <a:gd name="connsiteY1" fmla="*/ 22379 h 659688"/>
              <a:gd name="connsiteX2" fmla="*/ 457200 w 2022763"/>
              <a:gd name="connsiteY2" fmla="*/ 133216 h 659688"/>
              <a:gd name="connsiteX3" fmla="*/ 0 w 2022763"/>
              <a:gd name="connsiteY3" fmla="*/ 22379 h 65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2763" h="659688">
                <a:moveTo>
                  <a:pt x="2022763" y="659688"/>
                </a:moveTo>
                <a:cubicBezTo>
                  <a:pt x="1862281" y="384906"/>
                  <a:pt x="1701799" y="110124"/>
                  <a:pt x="1440872" y="22379"/>
                </a:cubicBezTo>
                <a:cubicBezTo>
                  <a:pt x="1179945" y="-65366"/>
                  <a:pt x="697345" y="133216"/>
                  <a:pt x="457200" y="133216"/>
                </a:cubicBezTo>
                <a:cubicBezTo>
                  <a:pt x="217055" y="133216"/>
                  <a:pt x="108527" y="77797"/>
                  <a:pt x="0" y="22379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486614" y="1260764"/>
            <a:ext cx="517350" cy="1551709"/>
          </a:xfrm>
          <a:custGeom>
            <a:avLst/>
            <a:gdLst>
              <a:gd name="connsiteX0" fmla="*/ 461931 w 517350"/>
              <a:gd name="connsiteY0" fmla="*/ 0 h 1551709"/>
              <a:gd name="connsiteX1" fmla="*/ 392659 w 517350"/>
              <a:gd name="connsiteY1" fmla="*/ 429491 h 1551709"/>
              <a:gd name="connsiteX2" fmla="*/ 4731 w 517350"/>
              <a:gd name="connsiteY2" fmla="*/ 665018 h 1551709"/>
              <a:gd name="connsiteX3" fmla="*/ 198695 w 517350"/>
              <a:gd name="connsiteY3" fmla="*/ 1039091 h 1551709"/>
              <a:gd name="connsiteX4" fmla="*/ 517350 w 517350"/>
              <a:gd name="connsiteY4" fmla="*/ 1551709 h 155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0" h="1551709">
                <a:moveTo>
                  <a:pt x="461931" y="0"/>
                </a:moveTo>
                <a:cubicBezTo>
                  <a:pt x="465395" y="159327"/>
                  <a:pt x="468859" y="318655"/>
                  <a:pt x="392659" y="429491"/>
                </a:cubicBezTo>
                <a:cubicBezTo>
                  <a:pt x="316459" y="540327"/>
                  <a:pt x="37058" y="563418"/>
                  <a:pt x="4731" y="665018"/>
                </a:cubicBezTo>
                <a:cubicBezTo>
                  <a:pt x="-27596" y="766618"/>
                  <a:pt x="113259" y="891309"/>
                  <a:pt x="198695" y="1039091"/>
                </a:cubicBezTo>
                <a:cubicBezTo>
                  <a:pt x="284131" y="1186873"/>
                  <a:pt x="400740" y="1369291"/>
                  <a:pt x="517350" y="1551709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361709" y="2396836"/>
            <a:ext cx="1163782" cy="547551"/>
          </a:xfrm>
          <a:custGeom>
            <a:avLst/>
            <a:gdLst>
              <a:gd name="connsiteX0" fmla="*/ 0 w 1163782"/>
              <a:gd name="connsiteY0" fmla="*/ 526473 h 547551"/>
              <a:gd name="connsiteX1" fmla="*/ 886691 w 1163782"/>
              <a:gd name="connsiteY1" fmla="*/ 484909 h 547551"/>
              <a:gd name="connsiteX2" fmla="*/ 1163782 w 1163782"/>
              <a:gd name="connsiteY2" fmla="*/ 0 h 547551"/>
              <a:gd name="connsiteX3" fmla="*/ 1163782 w 1163782"/>
              <a:gd name="connsiteY3" fmla="*/ 0 h 5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782" h="547551">
                <a:moveTo>
                  <a:pt x="0" y="526473"/>
                </a:moveTo>
                <a:cubicBezTo>
                  <a:pt x="346363" y="549563"/>
                  <a:pt x="692727" y="572654"/>
                  <a:pt x="886691" y="484909"/>
                </a:cubicBezTo>
                <a:cubicBezTo>
                  <a:pt x="1080655" y="397164"/>
                  <a:pt x="1163782" y="0"/>
                  <a:pt x="1163782" y="0"/>
                </a:cubicBezTo>
                <a:lnTo>
                  <a:pt x="1163782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4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1" y="0"/>
            <a:ext cx="1945431" cy="155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odule 5 - 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3311" y="756321"/>
            <a:ext cx="7215130" cy="5531148"/>
          </a:xfrm>
        </p:spPr>
      </p:pic>
    </p:spTree>
    <p:extLst>
      <p:ext uri="{BB962C8B-B14F-4D97-AF65-F5344CB8AC3E}">
        <p14:creationId xmlns:p14="http://schemas.microsoft.com/office/powerpoint/2010/main" val="151171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3213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932" y="274638"/>
            <a:ext cx="6236867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</a:rPr>
              <a:t>Find pairs</a:t>
            </a: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076290"/>
            <a:ext cx="2160240" cy="433689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n</a:t>
            </a:r>
            <a:r>
              <a:rPr lang="en-US" b="1" dirty="0" smtClean="0"/>
              <a:t>ose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t</a:t>
            </a:r>
            <a:r>
              <a:rPr lang="en-US" b="1" dirty="0" smtClean="0"/>
              <a:t>ail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body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e</a:t>
            </a:r>
            <a:r>
              <a:rPr lang="en-US" b="1" dirty="0" smtClean="0"/>
              <a:t>yes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e</a:t>
            </a:r>
            <a:r>
              <a:rPr lang="en-US" b="1" dirty="0" smtClean="0"/>
              <a:t>ars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h</a:t>
            </a:r>
            <a:r>
              <a:rPr lang="en-US" b="1" dirty="0" smtClean="0"/>
              <a:t>ead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legs</a:t>
            </a:r>
            <a:endParaRPr lang="ru-RU" b="1" dirty="0"/>
          </a:p>
        </p:txBody>
      </p:sp>
      <p:pic>
        <p:nvPicPr>
          <p:cNvPr id="3076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2305471" cy="18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7144" y="1412776"/>
            <a:ext cx="20882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/>
              <a:t>н</a:t>
            </a:r>
            <a:r>
              <a:rPr lang="ru-RU" sz="3200" b="1" dirty="0" smtClean="0"/>
              <a:t>оги</a:t>
            </a:r>
          </a:p>
          <a:p>
            <a:pPr>
              <a:lnSpc>
                <a:spcPct val="150000"/>
              </a:lnSpc>
            </a:pPr>
            <a:r>
              <a:rPr lang="ru-RU" sz="3200" b="1" dirty="0"/>
              <a:t>т</a:t>
            </a:r>
            <a:r>
              <a:rPr lang="ru-RU" sz="3200" b="1" dirty="0" smtClean="0"/>
              <a:t>ело</a:t>
            </a:r>
          </a:p>
          <a:p>
            <a:pPr>
              <a:lnSpc>
                <a:spcPct val="150000"/>
              </a:lnSpc>
            </a:pPr>
            <a:r>
              <a:rPr lang="ru-RU" sz="3200" b="1" dirty="0"/>
              <a:t>х</a:t>
            </a:r>
            <a:r>
              <a:rPr lang="ru-RU" sz="3200" b="1" dirty="0" smtClean="0"/>
              <a:t>вост</a:t>
            </a:r>
          </a:p>
          <a:p>
            <a:pPr>
              <a:lnSpc>
                <a:spcPct val="150000"/>
              </a:lnSpc>
            </a:pPr>
            <a:r>
              <a:rPr lang="ru-RU" sz="3200" b="1" dirty="0"/>
              <a:t>г</a:t>
            </a:r>
            <a:r>
              <a:rPr lang="ru-RU" sz="3200" b="1" dirty="0" smtClean="0"/>
              <a:t>олова</a:t>
            </a:r>
          </a:p>
          <a:p>
            <a:pPr>
              <a:lnSpc>
                <a:spcPct val="150000"/>
              </a:lnSpc>
            </a:pPr>
            <a:r>
              <a:rPr lang="ru-RU" sz="3200" b="1" dirty="0"/>
              <a:t>г</a:t>
            </a:r>
            <a:r>
              <a:rPr lang="ru-RU" sz="3200" b="1" dirty="0" smtClean="0"/>
              <a:t>лаза</a:t>
            </a:r>
          </a:p>
          <a:p>
            <a:pPr>
              <a:lnSpc>
                <a:spcPct val="150000"/>
              </a:lnSpc>
            </a:pPr>
            <a:r>
              <a:rPr lang="ru-RU" sz="3200" b="1" dirty="0"/>
              <a:t>у</a:t>
            </a:r>
            <a:r>
              <a:rPr lang="ru-RU" sz="3200" b="1" dirty="0" smtClean="0"/>
              <a:t>ши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нос</a:t>
            </a:r>
            <a:endParaRPr lang="ru-RU" sz="32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635896" y="1741458"/>
            <a:ext cx="2051248" cy="45678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419872" y="2348880"/>
            <a:ext cx="216024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779912" y="2708920"/>
            <a:ext cx="180020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779912" y="4149080"/>
            <a:ext cx="180020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689412" y="4941168"/>
            <a:ext cx="1944216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779912" y="4149080"/>
            <a:ext cx="1800200" cy="15841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3635896" y="1988840"/>
            <a:ext cx="2051248" cy="4464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апплодимен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7197" y="5676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1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Module 5 - 1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174724"/>
            <a:ext cx="7271642" cy="5574470"/>
          </a:xfrm>
        </p:spPr>
      </p:pic>
      <p:pic>
        <p:nvPicPr>
          <p:cNvPr id="2051" name="Picture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1" y="4636972"/>
            <a:ext cx="1763241" cy="22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78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322</Words>
  <Application>Microsoft Office PowerPoint</Application>
  <PresentationFormat>Экран (4:3)</PresentationFormat>
  <Paragraphs>115</Paragraphs>
  <Slides>19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к уроку английского языка в 3 классе “Funny animals”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Find pairs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Homework </vt:lpstr>
      <vt:lpstr>Презентация PowerPoint</vt:lpstr>
      <vt:lpstr>Complete the sentences</vt:lpstr>
      <vt:lpstr>You work well! Thank you for the lesson!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</dc:creator>
  <cp:lastModifiedBy>Юрий</cp:lastModifiedBy>
  <cp:revision>45</cp:revision>
  <dcterms:created xsi:type="dcterms:W3CDTF">2017-01-15T07:28:46Z</dcterms:created>
  <dcterms:modified xsi:type="dcterms:W3CDTF">2017-01-16T19:56:26Z</dcterms:modified>
</cp:coreProperties>
</file>