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9" d="100"/>
          <a:sy n="49" d="100"/>
        </p:scale>
        <p:origin x="-1926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0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5073" y="4649821"/>
            <a:ext cx="4143982" cy="15953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«Мамино сердце» </a:t>
            </a:r>
          </a:p>
          <a:p>
            <a:r>
              <a:rPr lang="ru-RU" sz="2400" dirty="0" smtClean="0"/>
              <a:t>Сделала </a:t>
            </a:r>
            <a:r>
              <a:rPr lang="ru-RU" sz="2400" dirty="0"/>
              <a:t>воспитатель </a:t>
            </a:r>
            <a:r>
              <a:rPr lang="en-US" sz="2400" dirty="0"/>
              <a:t>I </a:t>
            </a:r>
            <a:r>
              <a:rPr lang="ru-RU" sz="2400" dirty="0"/>
              <a:t>КК        И.Н. Анциферова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51305"/>
            <a:ext cx="9144000" cy="1761842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6000" dirty="0" smtClean="0"/>
              <a:t>  «</a:t>
            </a:r>
            <a:r>
              <a:rPr lang="ru-RU" sz="6000" dirty="0"/>
              <a:t>Сердечко в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подарок</a:t>
            </a:r>
            <a:r>
              <a:rPr lang="ru-RU" sz="6000" dirty="0"/>
              <a:t>»</a:t>
            </a:r>
            <a:endParaRPr lang="ru-RU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2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67506" y="327867"/>
            <a:ext cx="8294688" cy="708025"/>
            <a:chOff x="1248" y="1375"/>
            <a:chExt cx="5225" cy="446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93" y="1375"/>
              <a:ext cx="468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Танец девочек  средней группы  с сердечками на утреннике « 8 Марта» под песню Жасмин «Мамино сердце</a:t>
              </a:r>
              <a:r>
                <a:rPr lang="ru-RU" sz="2000" dirty="0" smtClean="0">
                  <a:solidFill>
                    <a:srgbClr val="000000"/>
                  </a:solidFill>
                </a:rPr>
                <a:t>»</a:t>
              </a:r>
              <a:r>
                <a:rPr lang="en-US" sz="2000" dirty="0" smtClean="0">
                  <a:solidFill>
                    <a:srgbClr val="000000"/>
                  </a:solidFill>
                </a:rPr>
                <a:t> 03</a:t>
              </a:r>
              <a:r>
                <a:rPr lang="ru-RU" sz="2000" dirty="0" smtClean="0">
                  <a:solidFill>
                    <a:srgbClr val="000000"/>
                  </a:solidFill>
                </a:rPr>
                <a:t>.03.2016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9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0" y="1517649"/>
            <a:ext cx="3581860" cy="268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40" y="1517648"/>
            <a:ext cx="3581860" cy="268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3" y="3676649"/>
            <a:ext cx="3581860" cy="268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40" y="3676649"/>
            <a:ext cx="3581860" cy="268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908636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68301" y="142268"/>
            <a:ext cx="8534400" cy="1016000"/>
            <a:chOff x="1248" y="1888"/>
            <a:chExt cx="5376" cy="640"/>
          </a:xfrm>
        </p:grpSpPr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44" y="1888"/>
              <a:ext cx="488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Подготовка материала: </a:t>
              </a:r>
              <a:r>
                <a:rPr lang="ru-RU" sz="2000" dirty="0" smtClean="0">
                  <a:solidFill>
                    <a:srgbClr val="000000"/>
                  </a:solidFill>
                </a:rPr>
                <a:t>ткани</a:t>
              </a:r>
              <a:r>
                <a:rPr lang="ru-RU" sz="2000" dirty="0">
                  <a:solidFill>
                    <a:srgbClr val="000000"/>
                  </a:solidFill>
                </a:rPr>
                <a:t>, </a:t>
              </a:r>
              <a:r>
                <a:rPr lang="ru-RU" sz="2000" dirty="0" smtClean="0">
                  <a:solidFill>
                    <a:srgbClr val="000000"/>
                  </a:solidFill>
                </a:rPr>
                <a:t>тесьмы, инструментов</a:t>
              </a:r>
              <a:r>
                <a:rPr lang="ru-RU" sz="2000" dirty="0">
                  <a:solidFill>
                    <a:srgbClr val="000000"/>
                  </a:solidFill>
                </a:rPr>
                <a:t>, ножниц, ниток, синтепона.</a:t>
              </a:r>
            </a:p>
            <a:p>
              <a:r>
                <a:rPr lang="ru-RU" sz="2000" dirty="0">
                  <a:solidFill>
                    <a:srgbClr val="000000"/>
                  </a:solidFill>
                </a:rPr>
                <a:t>По вырезанному лекалу вырезаем сердечки.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20" y="1684865"/>
            <a:ext cx="3738880" cy="498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68300" y="456454"/>
            <a:ext cx="8470900" cy="479425"/>
            <a:chOff x="1248" y="2640"/>
            <a:chExt cx="5336" cy="302"/>
          </a:xfrm>
        </p:grpSpPr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08" y="2682"/>
              <a:ext cx="47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Пришиваем тесьму.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828800"/>
            <a:ext cx="54356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482658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74650" y="456454"/>
            <a:ext cx="8464550" cy="479425"/>
            <a:chOff x="1248" y="3230"/>
            <a:chExt cx="5332" cy="302"/>
          </a:xfrm>
        </p:grpSpPr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12" y="3272"/>
              <a:ext cx="476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Прострочить с двух сторон.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1684867"/>
            <a:ext cx="371475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676413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67506" y="418354"/>
            <a:ext cx="8370888" cy="479425"/>
            <a:chOff x="1248" y="1440"/>
            <a:chExt cx="5273" cy="302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93" y="1482"/>
              <a:ext cx="47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Не забываем оставлять  место для заполнения синтепоном.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930400"/>
            <a:ext cx="5278966" cy="395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1579319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367506" y="402479"/>
            <a:ext cx="8256588" cy="479425"/>
            <a:chOff x="1248" y="3230"/>
            <a:chExt cx="5201" cy="302"/>
          </a:xfrm>
        </p:grpSpPr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69" y="3272"/>
              <a:ext cx="46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Готовое изделие.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10" y="1943099"/>
            <a:ext cx="5164665" cy="3873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226076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74650" y="443757"/>
            <a:ext cx="8477250" cy="484188"/>
            <a:chOff x="1248" y="2030"/>
            <a:chExt cx="5340" cy="305"/>
          </a:xfrm>
        </p:grpSpPr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44" y="2072"/>
              <a:ext cx="47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Изделие заполнили синтепоном.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838324"/>
            <a:ext cx="5260340" cy="3945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789391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67506" y="366017"/>
            <a:ext cx="8307388" cy="484188"/>
            <a:chOff x="1248" y="2640"/>
            <a:chExt cx="5233" cy="305"/>
          </a:xfrm>
        </p:grpSpPr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01" y="2682"/>
              <a:ext cx="46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Украшаем изделие.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28" y="1892299"/>
            <a:ext cx="5188372" cy="389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326719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73062" y="431059"/>
            <a:ext cx="8262938" cy="484188"/>
            <a:chOff x="1248" y="3230"/>
            <a:chExt cx="5205" cy="305"/>
          </a:xfrm>
        </p:grpSpPr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13" y="3272"/>
              <a:ext cx="46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Готовые сердечки</a:t>
              </a:r>
              <a:r>
                <a:rPr lang="ru-RU" sz="2000" dirty="0" smtClean="0">
                  <a:solidFill>
                    <a:srgbClr val="000000"/>
                  </a:solidFill>
                </a:rPr>
                <a:t>.  «Мамино сердце»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1" y="1651000"/>
            <a:ext cx="4891089" cy="366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11" y="2832100"/>
            <a:ext cx="4891089" cy="3668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771177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99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«Сердечко в    подарок»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Ирина</cp:lastModifiedBy>
  <cp:revision>25</cp:revision>
  <dcterms:created xsi:type="dcterms:W3CDTF">2014-11-21T11:00:06Z</dcterms:created>
  <dcterms:modified xsi:type="dcterms:W3CDTF">2016-03-25T15:30:25Z</dcterms:modified>
</cp:coreProperties>
</file>