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5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gif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gif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0.gif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gif"/><Relationship Id="rId7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mcon.net/data/57323f66f0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1028" name="Picture 4" descr="https://avatanplus.com/files/resources/original/56f722692aa45153b55e6a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52536" y="980728"/>
            <a:ext cx="10452688" cy="7488832"/>
          </a:xfrm>
          <a:prstGeom prst="rect">
            <a:avLst/>
          </a:prstGeom>
          <a:noFill/>
        </p:spPr>
      </p:pic>
      <p:pic>
        <p:nvPicPr>
          <p:cNvPr id="1030" name="Picture 6" descr="http://media.istockphoto.com/vectors/boy-fallen-off-the-bicycle-vector-id516389264?k=6&amp;m=516389264&amp;s=170667a&amp;w=0&amp;h=4fHLEfzLPucV8JzV1hrqxBX5gEtVTAoH_qYLS4vQZGc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7674" y="5445224"/>
            <a:ext cx="2726326" cy="1412776"/>
          </a:xfrm>
          <a:prstGeom prst="rect">
            <a:avLst/>
          </a:prstGeom>
          <a:noFill/>
        </p:spPr>
      </p:pic>
      <p:pic>
        <p:nvPicPr>
          <p:cNvPr id="1032" name="Picture 8" descr="http://www.clipartdude.com/clip-arts/675/bike-riding-clip-art-67560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7544" y="2708920"/>
            <a:ext cx="2237183" cy="2505822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60648"/>
            <a:ext cx="2339305" cy="23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88813" y="260648"/>
            <a:ext cx="527894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 проведении акции 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«Дисциплина на дороге –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это наш залог здоровья»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широкомасштабной акции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«Внимание, дети!»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15.05.2017г по 15.06.2017г</a:t>
            </a:r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378904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Авдеева Н.С.,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Моторная Л.Л.,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, первой квалификационной категории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23/3818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4344" name="Picture 8" descr="http://children-road.3dn.ru/_pu/0/241729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424506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47667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 так же  были подготовлены и вручены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памятка-буклет «Правила для велосипедистов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4340" name="Picture 4" descr="http://dou-196.ucoz.ru/bezop_detei/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38763"/>
            <a:ext cx="2339752" cy="201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mcon.net/data/57323f66f0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1028" name="Picture 4" descr="https://avatanplus.com/files/resources/original/56f722692aa45153b55e6a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52536" y="980728"/>
            <a:ext cx="10452688" cy="7488832"/>
          </a:xfrm>
          <a:prstGeom prst="rect">
            <a:avLst/>
          </a:prstGeom>
          <a:noFill/>
        </p:spPr>
      </p:pic>
      <p:pic>
        <p:nvPicPr>
          <p:cNvPr id="1030" name="Picture 6" descr="http://media.istockphoto.com/vectors/boy-fallen-off-the-bicycle-vector-id516389264?k=6&amp;m=516389264&amp;s=170667a&amp;w=0&amp;h=4fHLEfzLPucV8JzV1hrqxBX5gEtVTAoH_qYLS4vQZGc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7674" y="5445224"/>
            <a:ext cx="2726326" cy="1412776"/>
          </a:xfrm>
          <a:prstGeom prst="rect">
            <a:avLst/>
          </a:prstGeom>
          <a:noFill/>
        </p:spPr>
      </p:pic>
      <p:pic>
        <p:nvPicPr>
          <p:cNvPr id="1032" name="Picture 8" descr="http://www.clipartdude.com/clip-arts/675/bike-riding-clip-art-67560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7544" y="2708920"/>
            <a:ext cx="2237183" cy="2505822"/>
          </a:xfrm>
          <a:prstGeom prst="rect">
            <a:avLst/>
          </a:prstGeom>
          <a:noFill/>
        </p:spPr>
      </p:pic>
      <p:pic>
        <p:nvPicPr>
          <p:cNvPr id="21506" name="Picture 2" descr="http://divget.ru/wp-content/uploads/2016/12/902c290edb062cf1d8828d14464031f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2656"/>
            <a:ext cx="5256584" cy="37165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23/3818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548680"/>
            <a:ext cx="1669144" cy="16561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59632" y="836712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57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 исполнение Федерального закона от 10.12.1995 № 196-ФЗ «О безопасности дорожного движения», в рамках реализации мероприятий «Десятилетия действий по обеспечению безопасности дорожного движения 2011 – 2020 гг.», рекомендаций шестого Международного конгресса «Безопасность на дорогах ради безопасности жизни», в соответствии с приказом ГУ МВД России по Ростовской области и Министерства общего и профессионального образования Ростовской области от 20.02.2017 №341/95 «Об организации и проведении широкомасштабных социально-значимых мероприятий по воспитанию несовершеннолетних законопослушными участниками дорожного движения во втором квартале 2017 года», комплексным планом мероприятий по предупреждению дорожно-транспортных происшествий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участием несовершеннолетних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2017 год, а также с целью повышения культуры поведения на дорогах водителей и пешеходов,  активизации предупредительно-профилактической работы по предупреждению детского дорожно-транспортного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травматизма.</a:t>
            </a:r>
          </a:p>
          <a:p>
            <a:pPr indent="1857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приказу Муниципального учреждения  отдела образования  администрации г. Донецка Ростовской области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04.05.2016г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« Об участии в широкомасштабной акции «Внимание, дети»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857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Педагоги, родители и воспитанники старшей группы № 12 «Казачок» приняли активное участие 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широкомасштабной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акции «Внимание, дети!», в рамках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анного мероприятия была организована и проведена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акция «Движение на дороге – это наш залог здоровья».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857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85738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1775" y="4647280"/>
            <a:ext cx="1582225" cy="221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129614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23/3818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4340" name="Picture 4" descr="http://dou-196.ucoz.ru/bezop_detei/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838763"/>
            <a:ext cx="2339752" cy="2019238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96752" y="548680"/>
            <a:ext cx="1669144" cy="16561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 descr="http://children-road.3dn.ru/_pu/0/241729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424506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476672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мая 2017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родительское собрание «Предупредить – значит спасти»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побудить родителей задуматься, что соблюдение ПДД -  самое главной для сохранения жизни и здоровья  детей.</a:t>
            </a:r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475656" y="1866375"/>
            <a:ext cx="5616624" cy="3464237"/>
            <a:chOff x="1475656" y="1866375"/>
            <a:chExt cx="5616624" cy="3464237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1866375"/>
              <a:ext cx="5616624" cy="346423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4" name="Picture 4" descr="http://dndz.tv/image_add/gai_3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220072" y="1916832"/>
              <a:ext cx="504056" cy="5040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23/3818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4344" name="Picture 8" descr="http://children-road.3dn.ru/_pu/0/241729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424506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476672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 мая 2017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организована фото выставка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«ПДД можно изучать грустно, а можно весело и вкусно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проявить творческий подход родителей к совместному изучению правил дорожного движения с детьми.</a:t>
            </a:r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844824"/>
            <a:ext cx="7848872" cy="3888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386" name="Picture 2" descr="D:\МБДОУ 10 2\САЙТ\12\пдд лето\9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1800200" cy="1296144"/>
          </a:xfrm>
          <a:prstGeom prst="rect">
            <a:avLst/>
          </a:prstGeom>
          <a:noFill/>
        </p:spPr>
      </p:pic>
      <p:pic>
        <p:nvPicPr>
          <p:cNvPr id="16387" name="Picture 3" descr="D:\МБДОУ 10 2\САЙТ\12\пдд лето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988840"/>
            <a:ext cx="2355155" cy="1765305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645024"/>
            <a:ext cx="1897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 descr="D:\МБДОУ 10 2\САЙТ\12\пдд лето\P10801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149080"/>
            <a:ext cx="1872208" cy="1404156"/>
          </a:xfrm>
          <a:prstGeom prst="rect">
            <a:avLst/>
          </a:prstGeom>
          <a:noFill/>
        </p:spPr>
      </p:pic>
      <p:pic>
        <p:nvPicPr>
          <p:cNvPr id="16390" name="Picture 6" descr="D:\МБДОУ 10 2\САЙТ\12\пдд лето\ап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933056"/>
            <a:ext cx="2209428" cy="1657071"/>
          </a:xfrm>
          <a:prstGeom prst="rect">
            <a:avLst/>
          </a:prstGeom>
          <a:noFill/>
        </p:spPr>
      </p:pic>
      <p:pic>
        <p:nvPicPr>
          <p:cNvPr id="14340" name="Picture 4" descr="http://dou-196.ucoz.ru/bezop_detei/1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838763"/>
            <a:ext cx="2339752" cy="2019238"/>
          </a:xfrm>
          <a:prstGeom prst="rect">
            <a:avLst/>
          </a:prstGeom>
          <a:noFill/>
        </p:spPr>
      </p:pic>
      <p:pic>
        <p:nvPicPr>
          <p:cNvPr id="16391" name="Picture 7" descr="D:\МБДОУ 10 2\САЙТ\12\пдд лето\ап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060848"/>
            <a:ext cx="2304256" cy="1726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23/3818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4340" name="Picture 4" descr="http://dou-196.ucoz.ru/bezop_detei/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838763"/>
            <a:ext cx="2339752" cy="2019238"/>
          </a:xfrm>
          <a:prstGeom prst="rect">
            <a:avLst/>
          </a:prstGeom>
          <a:noFill/>
        </p:spPr>
      </p:pic>
      <p:pic>
        <p:nvPicPr>
          <p:cNvPr id="14344" name="Picture 8" descr="http://children-road.3dn.ru/_pu/0/241729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424506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476672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июня 2017года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прошел конкур рисунков на асфальте «Пешеходу - зеленую улицу».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Основной целью конкурса стала профилактика детского дорожно-транспортного травматизма и привитие детям сознательной дисциплины безопасного поведения на дорогах. Детям было предложено нарисовать знаки и правила дорожного движения. Ребята приняли активное участие в этом конкурсе, потому что понимают, как важно знать правила дорожного движения.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7410" name="Picture 2" descr="D:\МБДОУ 10 2\САЙТ\12\пдд лето\photo_1497243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348880"/>
            <a:ext cx="2232248" cy="1674186"/>
          </a:xfrm>
          <a:prstGeom prst="ellipse">
            <a:avLst/>
          </a:prstGeom>
          <a:noFill/>
        </p:spPr>
      </p:pic>
      <p:pic>
        <p:nvPicPr>
          <p:cNvPr id="17411" name="Picture 3" descr="D:\МБДОУ 10 2\САЙТ\12\пдд лето\photo_14972433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1088"/>
            <a:ext cx="2520280" cy="1890210"/>
          </a:xfrm>
          <a:prstGeom prst="ellipse">
            <a:avLst/>
          </a:prstGeom>
          <a:noFill/>
        </p:spPr>
      </p:pic>
      <p:pic>
        <p:nvPicPr>
          <p:cNvPr id="17412" name="Picture 4" descr="D:\МБДОУ 10 2\САЙТ\12\пдд лето\photo_14972433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204864"/>
            <a:ext cx="2592288" cy="1944216"/>
          </a:xfrm>
          <a:prstGeom prst="ellipse">
            <a:avLst/>
          </a:prstGeom>
          <a:noFill/>
        </p:spPr>
      </p:pic>
      <p:pic>
        <p:nvPicPr>
          <p:cNvPr id="17413" name="Picture 5" descr="D:\МБДОУ 10 2\САЙТ\12\пдд лето\photo_14972517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348880"/>
            <a:ext cx="2496277" cy="1872208"/>
          </a:xfrm>
          <a:prstGeom prst="ellipse">
            <a:avLst/>
          </a:prstGeom>
          <a:noFill/>
        </p:spPr>
      </p:pic>
      <p:pic>
        <p:nvPicPr>
          <p:cNvPr id="17414" name="Picture 6" descr="D:\МБДОУ 10 2\САЙТ\12\пдд лето\photo_14972517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149080"/>
            <a:ext cx="2736304" cy="2052228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23/3818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4340" name="Picture 4" descr="http://dou-196.ucoz.ru/bezop_detei/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838763"/>
            <a:ext cx="2339752" cy="2019238"/>
          </a:xfrm>
          <a:prstGeom prst="rect">
            <a:avLst/>
          </a:prstGeom>
          <a:noFill/>
        </p:spPr>
      </p:pic>
      <p:pic>
        <p:nvPicPr>
          <p:cNvPr id="14344" name="Picture 8" descr="http://children-road.3dn.ru/_pu/0/241729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424506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476672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  июня 2017года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прошло спортивное развлечение «Движение на дороге – это наш залог здоровья», с участие команды ЮПИД «Лазоревые искорки» и инспектора ДПС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Сканцева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Дениса Вячеславовича Цель мероприятия состояла в том, что бы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дать детям четкое представление о требованиях правил дорожного движения, внушить им мысль о необходимости соблюдения этих правил и желание постоянно руководствоваться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7410" name="Picture 2" descr="D:\МБДОУ 10 2\САЙТ\12\пдд лето\photo_149724333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87824" y="2204864"/>
            <a:ext cx="2592288" cy="1728192"/>
          </a:xfrm>
          <a:prstGeom prst="roundRect">
            <a:avLst/>
          </a:prstGeom>
          <a:noFill/>
        </p:spPr>
      </p:pic>
      <p:pic>
        <p:nvPicPr>
          <p:cNvPr id="17412" name="Picture 4" descr="D:\МБДОУ 10 2\САЙТ\12\пдд лето\photo_1497243307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68144" y="2132856"/>
            <a:ext cx="2592288" cy="1800200"/>
          </a:xfrm>
          <a:prstGeom prst="roundRect">
            <a:avLst/>
          </a:prstGeom>
          <a:noFill/>
        </p:spPr>
      </p:pic>
      <p:pic>
        <p:nvPicPr>
          <p:cNvPr id="17413" name="Picture 5" descr="D:\МБДОУ 10 2\САЙТ\12\пдд лето\photo_1497251708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15616" y="2204864"/>
            <a:ext cx="1512168" cy="2376264"/>
          </a:xfrm>
          <a:prstGeom prst="roundRect">
            <a:avLst/>
          </a:prstGeom>
          <a:noFill/>
        </p:spPr>
      </p:pic>
      <p:pic>
        <p:nvPicPr>
          <p:cNvPr id="17414" name="Picture 6" descr="D:\МБДОУ 10 2\САЙТ\12\пдд лето\photo_1497251713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059832" y="4149080"/>
            <a:ext cx="3240360" cy="2052228"/>
          </a:xfrm>
          <a:prstGeom prst="roundRect">
            <a:avLst/>
          </a:prstGeom>
          <a:noFill/>
        </p:spPr>
      </p:pic>
      <p:pic>
        <p:nvPicPr>
          <p:cNvPr id="17411" name="Picture 3" descr="D:\МБДОУ 10 2\САЙТ\12\пдд лето\photo_1497243323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15616" y="3933056"/>
            <a:ext cx="1512168" cy="223224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23/3818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4340" name="Picture 4" descr="http://dou-196.ucoz.ru/bezop_detei/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838763"/>
            <a:ext cx="2339752" cy="2019238"/>
          </a:xfrm>
          <a:prstGeom prst="rect">
            <a:avLst/>
          </a:prstGeom>
          <a:noFill/>
        </p:spPr>
      </p:pic>
      <p:pic>
        <p:nvPicPr>
          <p:cNvPr id="14344" name="Picture 8" descr="http://children-road.3dn.ru/_pu/0/241729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424506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476672"/>
            <a:ext cx="7272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ЮПИД «Лазоревые искорки» (воспитанники группы №12) совершили рейд к воспитанникам детского сада с целью профилактики ДТП в летнее время, т.к. это время особенно опасно, это время езды на велосипедах и самокатах.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556792"/>
            <a:ext cx="3105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716016" y="148478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ребятами были проведены профилактические  беседы  по БДД, а так же вручены памятки.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D:\МБДОУ 10 2\САЙТ\12\пдд лето\photo_14972434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708920"/>
            <a:ext cx="3278138" cy="1966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23/3818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4344" name="Picture 8" descr="http://children-road.3dn.ru/_pu/0/241729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424506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476672"/>
            <a:ext cx="7272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ЮПИД «Лазоревые искорки» (воспитанники группы №12) совершили рейд к воспитанникам детского сада с целью профилактики ДТП в летнее время, т.к. это время особенно опасно, это время езды на велосипедах и самокатах.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9459" name="Picture 3" descr="D:\МБДОУ 10 2\САЙТ\12\пдд лето\photo_1497243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3240360" cy="1944216"/>
          </a:xfrm>
          <a:prstGeom prst="rect">
            <a:avLst/>
          </a:prstGeom>
          <a:noFill/>
        </p:spPr>
      </p:pic>
      <p:pic>
        <p:nvPicPr>
          <p:cNvPr id="19460" name="Picture 4" descr="D:\МБДОУ 10 2\САЙТ\12\пдд лето\photo_1497243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9778" y="1556792"/>
            <a:ext cx="3240360" cy="1944216"/>
          </a:xfrm>
          <a:prstGeom prst="rect">
            <a:avLst/>
          </a:prstGeom>
          <a:noFill/>
        </p:spPr>
      </p:pic>
      <p:pic>
        <p:nvPicPr>
          <p:cNvPr id="19461" name="Picture 5" descr="D:\МБДОУ 10 2\САЙТ\12\пдд лето\photo_14972433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717032"/>
            <a:ext cx="3480386" cy="2088232"/>
          </a:xfrm>
          <a:prstGeom prst="rect">
            <a:avLst/>
          </a:prstGeom>
          <a:noFill/>
        </p:spPr>
      </p:pic>
      <p:pic>
        <p:nvPicPr>
          <p:cNvPr id="19462" name="Picture 6" descr="D:\МБДОУ 10 2\САЙТ\12\пдд лето\photo_14972433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645024"/>
            <a:ext cx="3638178" cy="2182907"/>
          </a:xfrm>
          <a:prstGeom prst="rect">
            <a:avLst/>
          </a:prstGeom>
          <a:noFill/>
        </p:spPr>
      </p:pic>
      <p:pic>
        <p:nvPicPr>
          <p:cNvPr id="14340" name="Picture 4" descr="http://dou-196.ucoz.ru/bezop_detei/1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838763"/>
            <a:ext cx="2339752" cy="201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23/3818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4344" name="Picture 8" descr="http://children-road.3dn.ru/_pu/0/241729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424506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47667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 так же  были подготовлены и вручены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памятка-буклет «Правила для велосипедистов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4340" name="Picture 4" descr="http://dou-196.ucoz.ru/bezop_detei/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38763"/>
            <a:ext cx="2339752" cy="2019238"/>
          </a:xfrm>
          <a:prstGeom prst="rect">
            <a:avLst/>
          </a:prstGeom>
          <a:noFill/>
        </p:spPr>
      </p:pic>
      <p:pic>
        <p:nvPicPr>
          <p:cNvPr id="20482" name="Picture 2" descr="M:\converted_file_afe3af34_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24744"/>
            <a:ext cx="3858344" cy="2727970"/>
          </a:xfrm>
          <a:prstGeom prst="rect">
            <a:avLst/>
          </a:prstGeom>
          <a:noFill/>
        </p:spPr>
      </p:pic>
      <p:pic>
        <p:nvPicPr>
          <p:cNvPr id="20483" name="Picture 3" descr="M:\converted_file_afe3af34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140968"/>
            <a:ext cx="3960190" cy="2799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546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1</cp:lastModifiedBy>
  <cp:revision>24</cp:revision>
  <dcterms:created xsi:type="dcterms:W3CDTF">2017-06-12T05:12:01Z</dcterms:created>
  <dcterms:modified xsi:type="dcterms:W3CDTF">2017-06-12T07:52:11Z</dcterms:modified>
</cp:coreProperties>
</file>