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5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24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7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244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1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0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9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7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7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3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родителями по подготовке детей к школе в контексте ФГОС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гр. «Утёнок»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Аносова Е. В.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30363"/>
            <a:ext cx="3437596" cy="9006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2029" y="141514"/>
            <a:ext cx="803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Муниципальное казенное дошкольное образовательное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учреждение    города Новосибирска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«Детский сад  № 331 комбинированного вида»</a:t>
            </a:r>
          </a:p>
        </p:txBody>
      </p:sp>
    </p:spTree>
    <p:extLst>
      <p:ext uri="{BB962C8B-B14F-4D97-AF65-F5344CB8AC3E}">
        <p14:creationId xmlns:p14="http://schemas.microsoft.com/office/powerpoint/2010/main" val="22638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544285"/>
            <a:ext cx="11266714" cy="6422571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 детей,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литературные средства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Закреплять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сказках А.С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Пушкина.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чить интонационно- выразительно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отрывки 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творческие способности детей.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доброжелательное отношение друг к другу.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r>
              <a:rPr lang="en-US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Речевое развитие (владение речью как средством общения и культуры,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литературой,).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Познавательное развитие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и творческой активности; формирование первичных представлений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малой родине и Отечестве, представлений о социокультурных ценностях нашего народа, об отечественных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традициях, об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ее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природы).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Социально- коммуникативное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(развитие общения и взаимодействия ребенка со взрослыми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сверстниками).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Художественно-эстетическое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творческой деятельности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детей).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92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вместе с детьми и родителями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32" y="1938607"/>
            <a:ext cx="4286250" cy="2567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57" y="2601687"/>
            <a:ext cx="4920086" cy="272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470" y="3439886"/>
            <a:ext cx="4296456" cy="261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59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72886"/>
            <a:ext cx="9601196" cy="5102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«Утёнок» прошел необычный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мастер–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для родителей по теме «Нетрадиционная техника рисования». Родители познакомились с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техниками рисования, такими как: «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«Раздувание туши»,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мыльными пузырями», а также «Рисование пеной».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Мастер– класс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таким познавательным и увлекательным, что родители с большим любопытством рисовали, вместе с детьми ожидая чудо. Бурю положительных эмоций и ярких впечатлений получили все участвовавшие.</a:t>
            </a:r>
          </a:p>
        </p:txBody>
      </p:sp>
    </p:spTree>
    <p:extLst>
      <p:ext uri="{BB962C8B-B14F-4D97-AF65-F5344CB8AC3E}">
        <p14:creationId xmlns:p14="http://schemas.microsoft.com/office/powerpoint/2010/main" val="26200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794658"/>
            <a:ext cx="11266714" cy="495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совместное творчество детей и родителей.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нетрадиционными техниками рисования.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Учить задумывать сюжет совместного рисунка.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доброжелательность, аккуратность.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r>
              <a:rPr lang="en-US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Художественно-эстетическое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творческой деятельности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детей).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коммуникативное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(развитие общения и взаимодействия ребенка со взрослыми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сверстниками).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Познавательное развитие (развитие воображения и творческой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активности).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Речевое развитие (владение речью как средством общения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культуры).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76" y="540656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"Мы- журналисты"</a:t>
            </a:r>
          </a:p>
        </p:txBody>
      </p:sp>
      <p:pic>
        <p:nvPicPr>
          <p:cNvPr id="1026" name="Picture 2" descr="http://www.ds-331.nios.ru/images/1-------------_d4lk0f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285999"/>
            <a:ext cx="5072481" cy="3009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160" y="3135086"/>
            <a:ext cx="4858438" cy="288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18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96686"/>
            <a:ext cx="9601196" cy="5179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проектной деятельности ребята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различными методами и средствами такой очень интересной и необычной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приходила в гости мама Богдановой Кати и рассказала о тонкостях и трудностях данной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 Показала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чего журналисты делают свои репортажи, рассказала, какие вопросы нужно задавать людям во время интервью, поиграла в игру "С места событий". После интересного занятия дети нарисовали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чего нужно начинать, продолжать и заканчивать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интервью. Поиграли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в журналистов, операторов, комментаторов и телеведущих. Когда у детей появился опыт, то им захотелось взять интервью у сотрудников детского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 На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момент времени уже можно сказать, что у детей развита интеллектуальная и социальная компетентность в процессе речевой, игровой и продуктивной деятельности по теме "Журналистика".</a:t>
            </a:r>
          </a:p>
        </p:txBody>
      </p:sp>
    </p:spTree>
    <p:extLst>
      <p:ext uri="{BB962C8B-B14F-4D97-AF65-F5344CB8AC3E}">
        <p14:creationId xmlns:p14="http://schemas.microsoft.com/office/powerpoint/2010/main" val="4630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544286"/>
            <a:ext cx="11266714" cy="5943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творческую, культурную, социально активную личность.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коммуникативные навыки, взаимодействие детей друг с другом, специалистами, родителями и гостями детского сада.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Создавать у детей чувство принадлежности к группе и закреплять положительные эмоции от общего творческого дела.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жизненно необходимые умения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справляться с волнением, учитывать свои способности, делать выбор и принимать решение.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r>
              <a:rPr lang="en-US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Познавательное развитие (формирование первичных представлений о себе, других людях, объектах окружающего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мира).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коммуникативное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(развитие общения и взаимодействия ребенка со взрослыми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сверстниками).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Речевое развитие (владение речью как средством общения и культуры).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творческой деятельности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детей).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гостиная для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6" y="2615519"/>
            <a:ext cx="5312631" cy="2988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09" y="2928256"/>
            <a:ext cx="5898444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933" y="677333"/>
            <a:ext cx="9863664" cy="55202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литературной гостиной родители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 окунулись в мир чудесных сказок А. С. Пушкина.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играли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технологии ТРИЗ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«Мозговой штурм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словесную игру «Да-нет-ка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отгадывали сказки, делали физкультминутки по сказкам, было очень весело и необычно т.к. команды придумывали свои сказки с иным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концом. 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порадовали своими театральными способностями- вдохновенно и волнующе прочитали свои отрывки из сказок А. С. Пушкина. Получив массу положительных эмоций, родители и дети смогли обсудить свои выступления за чашечкой чая.</a:t>
            </a:r>
          </a:p>
        </p:txBody>
      </p:sp>
    </p:spTree>
    <p:extLst>
      <p:ext uri="{BB962C8B-B14F-4D97-AF65-F5344CB8AC3E}">
        <p14:creationId xmlns:p14="http://schemas.microsoft.com/office/powerpoint/2010/main" val="38699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388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Georgia</vt:lpstr>
      <vt:lpstr>Times New Roman</vt:lpstr>
      <vt:lpstr>Trebuchet MS</vt:lpstr>
      <vt:lpstr>Wingdings 3</vt:lpstr>
      <vt:lpstr>Грань</vt:lpstr>
      <vt:lpstr>Совместная работа с родителями по подготовке детей к школе в контексте ФГОС</vt:lpstr>
      <vt:lpstr>Рисуем вместе с детьми и родителями </vt:lpstr>
      <vt:lpstr>Презентация PowerPoint</vt:lpstr>
      <vt:lpstr>Цель: Развивать совместное творчество детей и родителей. Задачи: 1. Познакомить детей и родителей с различными нетрадиционными техниками рисования.  2. Учить задумывать сюжет совместного рисунка. 3. Воспитывать доброжелательность, аккуратность.   Образовательные области:  1. Художественно-эстетическое развитие (реализация самостоятельной творческой деятельности детей). 2. Социально- коммуникативное развитие (развитие общения и взаимодействия ребенка со взрослыми и сверстниками). 3. Познавательное развитие (развитие воображения и творческой активности). 4. Речевое развитие (владение речью как средством общения и культуры). </vt:lpstr>
      <vt:lpstr>Проект "Мы- журналисты"</vt:lpstr>
      <vt:lpstr>Презентация PowerPoint</vt:lpstr>
      <vt:lpstr>  Цель: Формировать творческую, культурную, социально активную личность. Задачи: 1. Развивать коммуникативные навыки, взаимодействие детей друг с другом, специалистами, родителями и гостями детского сада.  2. Создавать у детей чувство принадлежности к группе и закреплять положительные эмоции от общего творческого дела. 3. Развивать жизненно необходимые умения: справляться с волнением, учитывать свои способности, делать выбор и принимать решение.  Образовательные области:  1. Познавательное развитие (формирование первичных представлений о себе, других людях, объектах окружающего мира). 2. Социально- коммуникативное развитие (развитие общения и взаимодействия ребенка со взрослыми и сверстниками).  3. Речевое развитие (владение речью как средством общения и культуры). 4. Художественно-эстетическое развитие (реализация самостоятельной творческой деятельности детей).  </vt:lpstr>
      <vt:lpstr>Литературная гостиная для родителей «Сказки А. С. Пушкина»</vt:lpstr>
      <vt:lpstr>Презентация PowerPoint</vt:lpstr>
      <vt:lpstr>  Цель: Цель: развивать связную речь детей, используя литературные средства. Задачи:  1. Закреплять знания детей о сказках А.С. Пушкина. 2. Учить интонационно- выразительно рассказывать отрывки из сказок. 3. Развивать творческие способности детей. 4. Воспитывать доброжелательное отношение друг к другу.  Образовательные области: 1. . Речевое развитие (владение речью как средством общения и культуры,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литературой,). 2. Познавательное развитие (развитие воображения и творческой активности; формирование первичных представлений о малой родине и Отечестве, представлений о социокультурных ценностях нашего народа, об отечественных традициях, об особенностях ее природы). 3. Социально- коммуникативное развитие (развитие общения и взаимодействия ребенка со взрослыми и сверстниками).  4. Художественно-эстетическое развитие (реализация самостоятельной творческой деятельности детей).  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Елена</cp:lastModifiedBy>
  <cp:revision>19</cp:revision>
  <dcterms:created xsi:type="dcterms:W3CDTF">2016-03-13T03:34:51Z</dcterms:created>
  <dcterms:modified xsi:type="dcterms:W3CDTF">2017-06-17T09:59:33Z</dcterms:modified>
</cp:coreProperties>
</file>