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1" r:id="rId5"/>
    <p:sldId id="262" r:id="rId6"/>
    <p:sldId id="260" r:id="rId7"/>
    <p:sldId id="258" r:id="rId8"/>
    <p:sldId id="267" r:id="rId9"/>
    <p:sldId id="266" r:id="rId10"/>
    <p:sldId id="268" r:id="rId11"/>
    <p:sldId id="263" r:id="rId12"/>
    <p:sldId id="265" r:id="rId13"/>
    <p:sldId id="264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07" autoAdjust="0"/>
  </p:normalViewPr>
  <p:slideViewPr>
    <p:cSldViewPr>
      <p:cViewPr varScale="1">
        <p:scale>
          <a:sx n="100" d="100"/>
          <a:sy n="100" d="100"/>
        </p:scale>
        <p:origin x="-27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59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436384-7D5B-4D84-B655-BC71D2108E49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AF8744-C2E9-43F9-AB1E-01EA5B281D4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436384-7D5B-4D84-B655-BC71D2108E49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AF8744-C2E9-43F9-AB1E-01EA5B281D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436384-7D5B-4D84-B655-BC71D2108E49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AF8744-C2E9-43F9-AB1E-01EA5B281D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436384-7D5B-4D84-B655-BC71D2108E49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AF8744-C2E9-43F9-AB1E-01EA5B281D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436384-7D5B-4D84-B655-BC71D2108E49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AF8744-C2E9-43F9-AB1E-01EA5B281D4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436384-7D5B-4D84-B655-BC71D2108E49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AF8744-C2E9-43F9-AB1E-01EA5B281D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436384-7D5B-4D84-B655-BC71D2108E49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AF8744-C2E9-43F9-AB1E-01EA5B281D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436384-7D5B-4D84-B655-BC71D2108E49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AF8744-C2E9-43F9-AB1E-01EA5B281D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436384-7D5B-4D84-B655-BC71D2108E49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AF8744-C2E9-43F9-AB1E-01EA5B281D4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436384-7D5B-4D84-B655-BC71D2108E49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AF8744-C2E9-43F9-AB1E-01EA5B281D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436384-7D5B-4D84-B655-BC71D2108E49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AF8744-C2E9-43F9-AB1E-01EA5B281D4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F4436384-7D5B-4D84-B655-BC71D2108E49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3AF8744-C2E9-43F9-AB1E-01EA5B281D4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5729"/>
            <a:ext cx="7743852" cy="1071569"/>
          </a:xfrm>
        </p:spPr>
        <p:txBody>
          <a:bodyPr>
            <a:noAutofit/>
          </a:bodyPr>
          <a:lstStyle/>
          <a:p>
            <a:pPr algn="ct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br>
              <a:rPr lang="ru-RU" sz="20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«Детский сад № 87»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86050" y="1785926"/>
            <a:ext cx="6000792" cy="4786346"/>
          </a:xfrm>
        </p:spPr>
        <p:txBody>
          <a:bodyPr/>
          <a:lstStyle/>
          <a:p>
            <a:r>
              <a:rPr lang="ru-RU" sz="2800" b="1" dirty="0">
                <a:solidFill>
                  <a:schemeClr val="tx1"/>
                </a:solidFill>
              </a:rPr>
              <a:t>Проект</a:t>
            </a:r>
            <a:endParaRPr lang="ru-RU" sz="2800" dirty="0">
              <a:solidFill>
                <a:schemeClr val="tx1"/>
              </a:solidFill>
            </a:endParaRPr>
          </a:p>
          <a:p>
            <a:r>
              <a:rPr lang="ru-RU" sz="2800" b="1" dirty="0">
                <a:solidFill>
                  <a:schemeClr val="tx1"/>
                </a:solidFill>
              </a:rPr>
              <a:t>"Ах, грибочки"</a:t>
            </a:r>
            <a:endParaRPr lang="ru-RU" sz="2800" dirty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в </a:t>
            </a:r>
            <a:r>
              <a:rPr lang="ru-RU" sz="2800" b="1" dirty="0">
                <a:solidFill>
                  <a:schemeClr val="tx1"/>
                </a:solidFill>
              </a:rPr>
              <a:t>младшей </a:t>
            </a:r>
            <a:r>
              <a:rPr lang="ru-RU" sz="2800" b="1" dirty="0" smtClean="0">
                <a:solidFill>
                  <a:schemeClr val="tx1"/>
                </a:solidFill>
              </a:rPr>
              <a:t>группе</a:t>
            </a:r>
          </a:p>
          <a:p>
            <a:endParaRPr lang="ru-RU" b="1" dirty="0" smtClean="0">
              <a:solidFill>
                <a:schemeClr val="tx1"/>
              </a:solidFill>
            </a:endParaRPr>
          </a:p>
          <a:p>
            <a:r>
              <a:rPr lang="ru-RU" sz="1800" b="1" dirty="0" smtClean="0">
                <a:solidFill>
                  <a:schemeClr val="tx1"/>
                </a:solidFill>
              </a:rPr>
              <a:t>                                             Воспитатель  высшей категории</a:t>
            </a:r>
          </a:p>
          <a:p>
            <a:r>
              <a:rPr lang="ru-RU" sz="1800" b="1" dirty="0">
                <a:solidFill>
                  <a:schemeClr val="tx1"/>
                </a:solidFill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</a:rPr>
              <a:t>                                                                Ляхова Т.М. </a:t>
            </a:r>
            <a:r>
              <a:rPr lang="ru-RU" sz="1800" b="1" dirty="0">
                <a:solidFill>
                  <a:schemeClr val="tx1"/>
                </a:solidFill>
              </a:rPr>
              <a:t>,</a:t>
            </a:r>
            <a:endParaRPr lang="ru-RU" sz="1800" b="1" dirty="0" smtClean="0">
              <a:solidFill>
                <a:schemeClr val="tx1"/>
              </a:solidFill>
            </a:endParaRPr>
          </a:p>
          <a:p>
            <a:r>
              <a:rPr lang="ru-RU" sz="1800" b="1" dirty="0">
                <a:solidFill>
                  <a:schemeClr val="tx1"/>
                </a:solidFill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</a:rPr>
              <a:t>В Во                                   Воспитатель  первой категории </a:t>
            </a:r>
            <a:r>
              <a:rPr lang="ru-RU" sz="1800" b="1" dirty="0" err="1" smtClean="0">
                <a:solidFill>
                  <a:schemeClr val="tx1"/>
                </a:solidFill>
              </a:rPr>
              <a:t>категории</a:t>
            </a:r>
            <a:r>
              <a:rPr lang="ru-RU" sz="1800" b="1" dirty="0" smtClean="0">
                <a:solidFill>
                  <a:schemeClr val="tx1"/>
                </a:solidFill>
              </a:rPr>
              <a:t>                                         Лебедева Е. Е.</a:t>
            </a:r>
          </a:p>
          <a:p>
            <a:endParaRPr lang="ru-RU" sz="1800" b="1" dirty="0" smtClean="0">
              <a:solidFill>
                <a:schemeClr val="tx1"/>
              </a:solidFill>
            </a:endParaRPr>
          </a:p>
          <a:p>
            <a:r>
              <a:rPr lang="ru-RU" sz="1600" dirty="0" smtClean="0">
                <a:solidFill>
                  <a:schemeClr val="tx1"/>
                </a:solidFill>
              </a:rPr>
              <a:t>                                                                    г. Дзержинск</a:t>
            </a:r>
            <a:r>
              <a:rPr lang="ru-RU" sz="1600" dirty="0">
                <a:solidFill>
                  <a:schemeClr val="tx1"/>
                </a:solidFill>
              </a:rPr>
              <a:t>, 2019</a:t>
            </a:r>
          </a:p>
          <a:p>
            <a:endParaRPr lang="ru-RU" sz="2400" b="1" dirty="0">
              <a:solidFill>
                <a:schemeClr val="tx1"/>
              </a:solidFill>
            </a:endParaRPr>
          </a:p>
          <a:p>
            <a:endParaRPr lang="ru-RU" sz="2400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2050" name="Picture 2" descr="C:\Users\User\Desktop\грибы\21_69687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342710"/>
            <a:ext cx="5000660" cy="42291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857224" y="188640"/>
            <a:ext cx="8076464" cy="6059760"/>
          </a:xfrm>
        </p:spPr>
        <p:txBody>
          <a:bodyPr/>
          <a:lstStyle/>
          <a:p>
            <a:pPr>
              <a:buNone/>
            </a:pPr>
            <a:r>
              <a:rPr lang="ru-RU" sz="2400" dirty="0" smtClean="0"/>
              <a:t> Дидактические  игры " Угадай по описанию",</a:t>
            </a:r>
          </a:p>
          <a:p>
            <a:pPr>
              <a:buNone/>
            </a:pPr>
            <a:r>
              <a:rPr lang="ru-RU" sz="2400" dirty="0" smtClean="0"/>
              <a:t>     </a:t>
            </a:r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r>
              <a:rPr lang="ru-RU" sz="2400" dirty="0" smtClean="0"/>
              <a:t> </a:t>
            </a:r>
          </a:p>
          <a:p>
            <a:pPr>
              <a:buNone/>
            </a:pPr>
            <a:r>
              <a:rPr lang="ru-RU" sz="2400" dirty="0" smtClean="0"/>
              <a:t> "Найди пару",     "Собери гриб"</a:t>
            </a:r>
          </a:p>
          <a:p>
            <a:pPr>
              <a:buNone/>
            </a:pPr>
            <a:r>
              <a:rPr lang="ru-RU" sz="2400" dirty="0" smtClean="0"/>
              <a:t>                                          </a:t>
            </a:r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r>
              <a:rPr lang="ru-RU" sz="2400" dirty="0" smtClean="0"/>
              <a:t>Выкладывание гриба из мозаики;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785793"/>
            <a:ext cx="2143140" cy="1541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785794"/>
            <a:ext cx="2182184" cy="156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785794"/>
            <a:ext cx="2209863" cy="1595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4201" y="2857496"/>
            <a:ext cx="1720045" cy="1362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7818" y="4714884"/>
            <a:ext cx="2459041" cy="187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2857496"/>
            <a:ext cx="1785950" cy="1308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57884" y="2786059"/>
            <a:ext cx="1857388" cy="1419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2927794" y="5073206"/>
            <a:ext cx="1814503" cy="1240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Сюжетно-ролевые игры "Семья", "Больница"</a:t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1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1" y="1285860"/>
            <a:ext cx="2451487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285860"/>
            <a:ext cx="2535244" cy="2415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4071942"/>
            <a:ext cx="3019496" cy="244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4000504"/>
            <a:ext cx="3714776" cy="2564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smtClean="0"/>
              <a:t>- </a:t>
            </a:r>
            <a:r>
              <a:rPr lang="ru-RU" sz="3100" b="1" i="1" dirty="0" smtClean="0"/>
              <a:t>Театральная деятельность  </a:t>
            </a: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dirty="0" smtClean="0"/>
              <a:t>"Под грибом"  В. Г. Сутеева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196752"/>
            <a:ext cx="3065666" cy="2324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645024"/>
            <a:ext cx="3857652" cy="3041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268760"/>
            <a:ext cx="2999085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971600" y="260648"/>
            <a:ext cx="7962088" cy="5987752"/>
          </a:xfrm>
        </p:spPr>
        <p:txBody>
          <a:bodyPr/>
          <a:lstStyle/>
          <a:p>
            <a:pPr>
              <a:buNone/>
            </a:pPr>
            <a:r>
              <a:rPr lang="ru-RU" sz="2000" b="1" i="1" dirty="0" smtClean="0"/>
              <a:t>Работа с родителями:</a:t>
            </a:r>
            <a:endParaRPr lang="ru-RU" sz="2000" i="1" dirty="0" smtClean="0"/>
          </a:p>
          <a:p>
            <a:pPr>
              <a:buNone/>
            </a:pPr>
            <a:r>
              <a:rPr lang="ru-RU" sz="2000" dirty="0" smtClean="0"/>
              <a:t>Изготовление из бумаги гриба мухомора (Ю. М. Потапова)</a:t>
            </a:r>
          </a:p>
          <a:p>
            <a:pPr>
              <a:buNone/>
            </a:pPr>
            <a:r>
              <a:rPr lang="ru-RU" sz="2000" dirty="0" smtClean="0"/>
              <a:t>Вышивка гриба (Дворянчикова    М. А.    )</a:t>
            </a:r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r>
              <a:rPr lang="ru-RU" sz="2000" dirty="0" smtClean="0"/>
              <a:t>Консультация для родителей " Первая помощь при отравлении грибами"</a:t>
            </a:r>
          </a:p>
          <a:p>
            <a:pPr>
              <a:buNone/>
            </a:pPr>
            <a:r>
              <a:rPr lang="ru-RU" sz="2000" dirty="0" smtClean="0"/>
              <a:t>Выпуск стенгазеты " Ах, грибы!"</a:t>
            </a:r>
          </a:p>
          <a:p>
            <a:endParaRPr lang="ru-RU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500174"/>
            <a:ext cx="1790077" cy="1633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428736"/>
            <a:ext cx="1720853" cy="1763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792256" y="3985821"/>
            <a:ext cx="3000396" cy="2458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3400" y="1538287"/>
            <a:ext cx="676275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58204" cy="1571636"/>
          </a:xfrm>
        </p:spPr>
        <p:txBody>
          <a:bodyPr>
            <a:noAutofit/>
          </a:bodyPr>
          <a:lstStyle/>
          <a:p>
            <a:pPr algn="l"/>
            <a:r>
              <a:rPr lang="ru-RU" sz="2000" b="1" dirty="0"/>
              <a:t>Описание проекта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Тип проекта: познавательно- игровой, творческий.</a:t>
            </a:r>
            <a:br>
              <a:rPr lang="ru-RU" sz="2000" dirty="0"/>
            </a:br>
            <a:r>
              <a:rPr lang="ru-RU" sz="2000" dirty="0"/>
              <a:t>Участники проекта: воспитатели, </a:t>
            </a:r>
            <a:r>
              <a:rPr lang="ru-RU" sz="2000" dirty="0" smtClean="0"/>
              <a:t>дети</a:t>
            </a:r>
            <a:r>
              <a:rPr lang="en-US" sz="2000" dirty="0" smtClean="0"/>
              <a:t> </a:t>
            </a:r>
            <a:r>
              <a:rPr lang="ru-RU" sz="2000" dirty="0"/>
              <a:t>младшей группы, родители.</a:t>
            </a:r>
            <a:br>
              <a:rPr lang="ru-RU" sz="2000" dirty="0"/>
            </a:br>
            <a:r>
              <a:rPr lang="ru-RU" sz="2000" dirty="0"/>
              <a:t>Продолжительность проекта - краткосрочный.</a:t>
            </a:r>
            <a:br>
              <a:rPr lang="ru-RU" sz="2000" dirty="0"/>
            </a:br>
            <a:r>
              <a:rPr lang="ru-RU" sz="2000" dirty="0"/>
              <a:t>Предмет проекта: грибы.</a:t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14554"/>
            <a:ext cx="8043890" cy="3911609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/>
              <a:t>Актуальность </a:t>
            </a:r>
            <a:r>
              <a:rPr lang="ru-RU" dirty="0" smtClean="0"/>
              <a:t>проекта:</a:t>
            </a:r>
          </a:p>
          <a:p>
            <a:pPr>
              <a:buNone/>
            </a:pPr>
            <a:r>
              <a:rPr lang="ru-RU" dirty="0" smtClean="0"/>
              <a:t>      Осенью </a:t>
            </a:r>
            <a:r>
              <a:rPr lang="ru-RU" dirty="0"/>
              <a:t>природа дарит нам много красивого, вкусного, полезного. Сколько вкусных фруктов и овощей созревает в огородах, сколько ярких цветов расцветает! Есть еще дары, которые дарит природа, которые дарит природа, не требуя никаких усилий от человека. Это и ягоды, и грибы, и лекарственные травы. Для того, чтобы природа одаривала нас такими подарками, мы должны любить и беречь её. А прививать любовь к природе нужно с самого раннего детства. Далеко не все родители ходят со своими детьми в лес, чтобы поближе познакомиться с природой, увидеть её красоту во все времена года. Осенний  лес особенно красив, и какое множество видов разнообразных грибов произрастает в Нижегородских лесах! Работа над проектом поможет детям узнать много нового и интересного о родной природе, о правилах поведения в лесу, о грибах, их полезных, а иногда и опасных свойствах.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357166"/>
            <a:ext cx="8301038" cy="6072230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solidFill>
                  <a:srgbClr val="C00000"/>
                </a:solidFill>
              </a:rPr>
              <a:t>Проблемы</a:t>
            </a:r>
            <a:r>
              <a:rPr lang="ru-RU" dirty="0"/>
              <a:t>: дети не имеют достаточных знаний о грибах, произрастающих в лесах Нижегородской области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>
                <a:solidFill>
                  <a:srgbClr val="C00000"/>
                </a:solidFill>
              </a:rPr>
              <a:t>Цель проекта</a:t>
            </a:r>
            <a:r>
              <a:rPr lang="ru-RU" dirty="0"/>
              <a:t>: ознакомление детей с грибами (как выглядят), формирование знаний посредством познавательной, игровой, коммуникативной и художественной деятельности, обогащение словарного запаса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>
                <a:solidFill>
                  <a:srgbClr val="C00000"/>
                </a:solidFill>
              </a:rPr>
              <a:t>Задачи по работе с детьми:</a:t>
            </a:r>
          </a:p>
          <a:p>
            <a:r>
              <a:rPr lang="ru-RU" dirty="0"/>
              <a:t>- познакомить с разнообразием грибов, со свойствами съедобных и несъедобных грибов;</a:t>
            </a:r>
          </a:p>
          <a:p>
            <a:r>
              <a:rPr lang="ru-RU" dirty="0"/>
              <a:t>- учить быть осторожными с неизвестными объектами;</a:t>
            </a:r>
          </a:p>
          <a:p>
            <a:r>
              <a:rPr lang="ru-RU" dirty="0"/>
              <a:t>- продолжать знакомить с природой родного края;</a:t>
            </a:r>
          </a:p>
          <a:p>
            <a:r>
              <a:rPr lang="ru-RU" dirty="0"/>
              <a:t>- формировать бережное отношение к природе;</a:t>
            </a:r>
          </a:p>
          <a:p>
            <a:r>
              <a:rPr lang="ru-RU" dirty="0"/>
              <a:t>- развивать воображение детей, логическое мышление.</a:t>
            </a:r>
          </a:p>
          <a:p>
            <a:pPr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714356"/>
            <a:ext cx="7572428" cy="1571636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Задачи по работе с родителями: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1)  Вовлечь родителей в совместную деятельность;</a:t>
            </a:r>
            <a:br>
              <a:rPr lang="ru-RU" sz="2000" dirty="0" smtClean="0"/>
            </a:br>
            <a:r>
              <a:rPr lang="ru-RU" sz="2000" dirty="0" smtClean="0"/>
              <a:t>2) Закрепить умение узнавать  съедобные и несъедобные грибы;</a:t>
            </a:r>
            <a:br>
              <a:rPr lang="ru-RU" sz="2000" dirty="0" smtClean="0"/>
            </a:br>
            <a:r>
              <a:rPr lang="ru-RU" sz="2000" dirty="0" smtClean="0"/>
              <a:t>3) Формировать умение получать информацию из разных источников;</a:t>
            </a:r>
            <a:br>
              <a:rPr lang="ru-RU" sz="2000" dirty="0" smtClean="0"/>
            </a:br>
            <a:r>
              <a:rPr lang="ru-RU" sz="2000" dirty="0" smtClean="0"/>
              <a:t>4) Развивать стиль партнерских отношений: родители - ребенок, родители - воспитатели, воспитатели - дети.</a:t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2500306"/>
            <a:ext cx="7576398" cy="374809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Ожидаемый результат:</a:t>
            </a:r>
          </a:p>
          <a:p>
            <a:pPr>
              <a:buNone/>
            </a:pPr>
            <a:r>
              <a:rPr lang="ru-RU" dirty="0" smtClean="0"/>
              <a:t>Возникновение устойчивых игровых взаимоотношений; развертывание условных действий с игрушками и предметами - заместителями; связывание     2 - 3 игровых действий, начатых и предложенных партнером. Отражение в игровой  деятельности  полученных знаний. Воспитание бережного отношения к природе.</a:t>
            </a:r>
          </a:p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Формы работы по проекту</a:t>
            </a:r>
            <a:r>
              <a:rPr lang="ru-RU" dirty="0" smtClean="0"/>
              <a:t>: игровая деятельность, чтение художественной литературы, беседы, заучивание стихотворений, отгадывание загадок, продуктивная и театральная деятельность.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285852" y="785794"/>
            <a:ext cx="7647836" cy="5462606"/>
          </a:xfrm>
        </p:spPr>
        <p:txBody>
          <a:bodyPr/>
          <a:lstStyle/>
          <a:p>
            <a:pPr algn="ctr">
              <a:buNone/>
            </a:pPr>
            <a:r>
              <a:rPr lang="ru-RU" sz="2800" i="1" dirty="0" smtClean="0">
                <a:solidFill>
                  <a:srgbClr val="C00000"/>
                </a:solidFill>
              </a:rPr>
              <a:t>1 этап.</a:t>
            </a:r>
            <a:r>
              <a:rPr lang="ru-RU" sz="2800" dirty="0" smtClean="0">
                <a:solidFill>
                  <a:srgbClr val="C00000"/>
                </a:solidFill>
              </a:rPr>
              <a:t> </a:t>
            </a:r>
            <a:r>
              <a:rPr lang="ru-RU" sz="2800" b="1" dirty="0" smtClean="0"/>
              <a:t>Подготовительный</a:t>
            </a:r>
            <a:endParaRPr lang="ru-RU" sz="2800" dirty="0" smtClean="0"/>
          </a:p>
          <a:p>
            <a:pPr>
              <a:buNone/>
            </a:pPr>
            <a:r>
              <a:rPr lang="ru-RU" sz="2400" dirty="0" smtClean="0"/>
              <a:t>Сообщение темы проекта детям и родителям с целью привлечения их к совместной деятельности. Знакомство с планом работы, распределение обязанностей с учетом пожеланий и возможностей родителей. Беседа с детьми о выявлении знаний о грибах, рассматривание, рассматривание иллюстраций, подбор художественной  и педагогической литературы.</a:t>
            </a:r>
          </a:p>
          <a:p>
            <a:endParaRPr lang="ru-RU" dirty="0"/>
          </a:p>
        </p:txBody>
      </p:sp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4175191"/>
            <a:ext cx="3143272" cy="26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332656"/>
            <a:ext cx="7576398" cy="591574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i="1" dirty="0" smtClean="0">
                <a:solidFill>
                  <a:srgbClr val="C00000"/>
                </a:solidFill>
              </a:rPr>
              <a:t>2 этап.</a:t>
            </a:r>
            <a:r>
              <a:rPr lang="ru-RU" sz="2800" dirty="0" smtClean="0">
                <a:solidFill>
                  <a:srgbClr val="C00000"/>
                </a:solidFill>
              </a:rPr>
              <a:t> </a:t>
            </a:r>
            <a:r>
              <a:rPr lang="ru-RU" sz="2800" b="1" dirty="0" smtClean="0"/>
              <a:t>Основной</a:t>
            </a:r>
            <a:endParaRPr lang="ru-RU" sz="2800" dirty="0" smtClean="0"/>
          </a:p>
          <a:p>
            <a:pPr>
              <a:buNone/>
            </a:pPr>
            <a:r>
              <a:rPr lang="ru-RU" sz="2400" i="1" dirty="0" smtClean="0"/>
              <a:t>- </a:t>
            </a:r>
            <a:r>
              <a:rPr lang="ru-RU" sz="2400" b="1" i="1" dirty="0" smtClean="0"/>
              <a:t>Речевое развитие:</a:t>
            </a:r>
            <a:endParaRPr lang="ru-RU" sz="2400" i="1" dirty="0" smtClean="0"/>
          </a:p>
          <a:p>
            <a:pPr>
              <a:buNone/>
            </a:pPr>
            <a:r>
              <a:rPr lang="ru-RU" sz="2400" dirty="0" smtClean="0"/>
              <a:t>"Грибы бывают разные" - наглядно-дидактический материал.</a:t>
            </a:r>
          </a:p>
          <a:p>
            <a:pPr>
              <a:buNone/>
            </a:pPr>
            <a:r>
              <a:rPr lang="ru-RU" sz="2400" dirty="0" smtClean="0"/>
              <a:t>Схема- рисунок " Части гриба"</a:t>
            </a:r>
          </a:p>
          <a:p>
            <a:pPr>
              <a:buNone/>
            </a:pPr>
            <a:r>
              <a:rPr lang="ru-RU" sz="2400" dirty="0" smtClean="0"/>
              <a:t>Загадывание загадок.</a:t>
            </a:r>
          </a:p>
          <a:p>
            <a:pPr>
              <a:buNone/>
            </a:pPr>
            <a:r>
              <a:rPr lang="ru-RU" sz="2400" dirty="0" smtClean="0"/>
              <a:t>Беседа " Правила поведения в лесу"</a:t>
            </a:r>
            <a:endParaRPr lang="ru-RU" sz="2400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645024"/>
            <a:ext cx="3905484" cy="281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3929066"/>
            <a:ext cx="340995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 descr="C:\Users\User\Desktop\грибы\img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1928802"/>
            <a:ext cx="2143108" cy="16073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274638"/>
            <a:ext cx="7433522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52" y="357166"/>
            <a:ext cx="7647836" cy="5891234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- </a:t>
            </a:r>
            <a:r>
              <a:rPr lang="ru-RU" b="1" i="1" dirty="0" smtClean="0"/>
              <a:t>Чтение художественной литературы</a:t>
            </a:r>
            <a:r>
              <a:rPr lang="ru-RU" b="1" dirty="0" smtClean="0"/>
              <a:t>:</a:t>
            </a:r>
            <a:endParaRPr lang="ru-RU" dirty="0" smtClean="0"/>
          </a:p>
          <a:p>
            <a:pPr>
              <a:buNone/>
            </a:pPr>
            <a:r>
              <a:rPr lang="ru-RU" sz="2400" dirty="0" smtClean="0"/>
              <a:t>В. Г. </a:t>
            </a:r>
            <a:r>
              <a:rPr lang="ru-RU" sz="2400" dirty="0" err="1" smtClean="0"/>
              <a:t>Сутеев</a:t>
            </a:r>
            <a:r>
              <a:rPr lang="ru-RU" sz="2400" dirty="0" smtClean="0"/>
              <a:t> "Под грибом"</a:t>
            </a:r>
          </a:p>
          <a:p>
            <a:pPr>
              <a:buNone/>
            </a:pPr>
            <a:r>
              <a:rPr lang="ru-RU" sz="2400" dirty="0" smtClean="0"/>
              <a:t>В. Даль " Война грибов с ягодами«</a:t>
            </a:r>
          </a:p>
          <a:p>
            <a:pPr>
              <a:buNone/>
            </a:pPr>
            <a:r>
              <a:rPr lang="ru-RU" sz="2400" dirty="0" smtClean="0"/>
              <a:t>Заучивание стихотворений, </a:t>
            </a:r>
          </a:p>
          <a:p>
            <a:pPr>
              <a:buNone/>
            </a:pPr>
            <a:r>
              <a:rPr lang="ru-RU" sz="2400" smtClean="0"/>
              <a:t>Загадывание загадок</a:t>
            </a:r>
            <a:endParaRPr lang="ru-RU" sz="2400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3929066"/>
            <a:ext cx="1905002" cy="2577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786190"/>
            <a:ext cx="1919288" cy="254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1285860"/>
            <a:ext cx="1785950" cy="2383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429000"/>
            <a:ext cx="3796646" cy="281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332656"/>
            <a:ext cx="7576398" cy="5915744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- </a:t>
            </a:r>
            <a:r>
              <a:rPr lang="ru-RU" sz="2800" b="1" i="1" dirty="0" smtClean="0"/>
              <a:t>Художественно- эстетическое развитие</a:t>
            </a:r>
            <a:r>
              <a:rPr lang="ru-RU" sz="2800" b="1" dirty="0" smtClean="0"/>
              <a:t>:</a:t>
            </a:r>
            <a:endParaRPr lang="ru-RU" sz="2800" dirty="0" smtClean="0"/>
          </a:p>
          <a:p>
            <a:pPr>
              <a:buNone/>
            </a:pPr>
            <a:r>
              <a:rPr lang="ru-RU" sz="2800" dirty="0" smtClean="0"/>
              <a:t>Аппликация " А у нас в корзинках"</a:t>
            </a:r>
          </a:p>
          <a:p>
            <a:pPr>
              <a:buNone/>
            </a:pPr>
            <a:r>
              <a:rPr lang="ru-RU" sz="2800" dirty="0" smtClean="0"/>
              <a:t>Лепка "Грибная полянка"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491892"/>
            <a:ext cx="3476434" cy="20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979864"/>
            <a:ext cx="3786214" cy="2092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2000240"/>
            <a:ext cx="2742980" cy="2047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4380664"/>
            <a:ext cx="3000396" cy="2035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928662" y="332656"/>
            <a:ext cx="8005026" cy="5915744"/>
          </a:xfrm>
        </p:spPr>
        <p:txBody>
          <a:bodyPr/>
          <a:lstStyle/>
          <a:p>
            <a:pPr>
              <a:buNone/>
            </a:pPr>
            <a:r>
              <a:rPr lang="ru-RU" sz="2800" i="1" dirty="0" smtClean="0"/>
              <a:t>- </a:t>
            </a:r>
            <a:r>
              <a:rPr lang="ru-RU" sz="2800" b="1" i="1" dirty="0" smtClean="0"/>
              <a:t>Физическое развитие:</a:t>
            </a:r>
            <a:endParaRPr lang="ru-RU" sz="2800" i="1" dirty="0" smtClean="0"/>
          </a:p>
          <a:p>
            <a:pPr>
              <a:buNone/>
            </a:pPr>
            <a:r>
              <a:rPr lang="ru-RU" sz="2000" dirty="0" smtClean="0"/>
              <a:t>Подвижные игры " Кто быстрее соберет грибы",  </a:t>
            </a:r>
          </a:p>
          <a:p>
            <a:pPr>
              <a:buNone/>
            </a:pPr>
            <a:r>
              <a:rPr lang="ru-RU" sz="2000" dirty="0" smtClean="0"/>
              <a:t> " У медведя во бору",</a:t>
            </a:r>
          </a:p>
          <a:p>
            <a:pPr>
              <a:buNone/>
            </a:pPr>
            <a:r>
              <a:rPr lang="ru-RU" sz="2000" dirty="0" smtClean="0"/>
              <a:t>" Гриб, дерево, ягодка".</a:t>
            </a:r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r>
              <a:rPr lang="ru-RU" sz="2000" dirty="0" smtClean="0"/>
              <a:t>Физкультминутка "Гномик шел, шел, шел и грибок нашел..."</a:t>
            </a:r>
          </a:p>
          <a:p>
            <a:pPr>
              <a:buNone/>
            </a:pPr>
            <a:r>
              <a:rPr lang="ru-RU" sz="2000" dirty="0" smtClean="0"/>
              <a:t>Пальчиковая игра " Боровичок"</a:t>
            </a:r>
          </a:p>
          <a:p>
            <a:endParaRPr lang="ru-RU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928802"/>
            <a:ext cx="2304755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1928802"/>
            <a:ext cx="2368549" cy="1696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1857364"/>
            <a:ext cx="2317555" cy="170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4357694"/>
            <a:ext cx="2643206" cy="2170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314</TotalTime>
  <Words>626</Words>
  <Application>Microsoft Office PowerPoint</Application>
  <PresentationFormat>Экран (4:3)</PresentationFormat>
  <Paragraphs>78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Солнцестояние</vt:lpstr>
      <vt:lpstr>Муниципальное бюджетное дошкольное образовательное учреждение «Детский сад № 87»</vt:lpstr>
      <vt:lpstr>Описание проекта Тип проекта: познавательно- игровой, творческий. Участники проекта: воспитатели, дети младшей группы, родители. Продолжительность проекта - краткосрочный. Предмет проекта: грибы. </vt:lpstr>
      <vt:lpstr>Слайд 3</vt:lpstr>
      <vt:lpstr>Задачи по работе с родителями: 1)  Вовлечь родителей в совместную деятельность; 2) Закрепить умение узнавать  съедобные и несъедобные грибы; 3) Формировать умение получать информацию из разных источников; 4) Развивать стиль партнерских отношений: родители - ребенок, родители - воспитатели, воспитатели - дети. </vt:lpstr>
      <vt:lpstr>Слайд 5</vt:lpstr>
      <vt:lpstr>Слайд 6</vt:lpstr>
      <vt:lpstr>Слайд 7</vt:lpstr>
      <vt:lpstr>Слайд 8</vt:lpstr>
      <vt:lpstr>Слайд 9</vt:lpstr>
      <vt:lpstr>Слайд 10</vt:lpstr>
      <vt:lpstr>Сюжетно-ролевые игры "Семья", "Больница" </vt:lpstr>
      <vt:lpstr>- Театральная деятельность   "Под грибом"  В. Г. Сутеева </vt:lpstr>
      <vt:lpstr>Слайд 13</vt:lpstr>
      <vt:lpstr>спасибо за внимание!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32</cp:revision>
  <dcterms:created xsi:type="dcterms:W3CDTF">2019-11-12T12:55:10Z</dcterms:created>
  <dcterms:modified xsi:type="dcterms:W3CDTF">2019-11-14T07:14:24Z</dcterms:modified>
</cp:coreProperties>
</file>