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7" r:id="rId21"/>
    <p:sldId id="278" r:id="rId22"/>
    <p:sldId id="279" r:id="rId23"/>
    <p:sldId id="280" r:id="rId24"/>
    <p:sldId id="281" r:id="rId25"/>
    <p:sldId id="273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CDD2F-0BEF-4D17-BF21-63A35FD6B9B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5D8C9-5D22-4CF0-981A-3ADBFB48B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CDD2F-0BEF-4D17-BF21-63A35FD6B9B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5D8C9-5D22-4CF0-981A-3ADBFB48B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CDD2F-0BEF-4D17-BF21-63A35FD6B9B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5D8C9-5D22-4CF0-981A-3ADBFB48B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CDD2F-0BEF-4D17-BF21-63A35FD6B9B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5D8C9-5D22-4CF0-981A-3ADBFB48B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CDD2F-0BEF-4D17-BF21-63A35FD6B9B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5D8C9-5D22-4CF0-981A-3ADBFB48B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CDD2F-0BEF-4D17-BF21-63A35FD6B9B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5D8C9-5D22-4CF0-981A-3ADBFB48B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CDD2F-0BEF-4D17-BF21-63A35FD6B9B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5D8C9-5D22-4CF0-981A-3ADBFB48B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CDD2F-0BEF-4D17-BF21-63A35FD6B9B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5D8C9-5D22-4CF0-981A-3ADBFB48B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CDD2F-0BEF-4D17-BF21-63A35FD6B9B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5D8C9-5D22-4CF0-981A-3ADBFB48B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CDD2F-0BEF-4D17-BF21-63A35FD6B9B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5D8C9-5D22-4CF0-981A-3ADBFB48B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CDD2F-0BEF-4D17-BF21-63A35FD6B9B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5D8C9-5D22-4CF0-981A-3ADBFB48B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2CDD2F-0BEF-4D17-BF21-63A35FD6B9BD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625D8C9-5D22-4CF0-981A-3ADBFB48B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allpaperscraft.ru/image/pole_kolosya_zlaki_rozh_vecher_zakat_solnce_svet_oranzhevyy_48036_960x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0345" y="-27384"/>
            <a:ext cx="12453145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3872" y="359898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Проект «Щи да каша – пища наша»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Подготовила</a:t>
            </a:r>
            <a:endParaRPr lang="ru-RU" sz="2000" dirty="0">
              <a:solidFill>
                <a:schemeClr val="bg1"/>
              </a:solidFill>
            </a:endParaRP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Воспитатель МБДОУ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«Детский сад №87»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Ляхова Т. М.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Г. Дзержинск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2019 </a:t>
            </a:r>
            <a:r>
              <a:rPr lang="ru-RU" sz="2000" dirty="0">
                <a:solidFill>
                  <a:schemeClr val="bg1"/>
                </a:solidFill>
              </a:rPr>
              <a:t>г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0824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Задачи по работе с родителями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36712"/>
            <a:ext cx="7498080" cy="4800600"/>
          </a:xfrm>
        </p:spPr>
        <p:txBody>
          <a:bodyPr>
            <a:normAutofit/>
          </a:bodyPr>
          <a:lstStyle/>
          <a:p>
            <a:pPr lvl="0">
              <a:buFont typeface="Courier New" pitchFamily="49" charset="0"/>
              <a:buChar char="o"/>
            </a:pPr>
            <a:r>
              <a:rPr lang="ru-RU" sz="2400" dirty="0"/>
              <a:t>Способствовать формированию у родителей потребности в общении с детьми. Вовлечь родителей в совместную с детьми деятельность.</a:t>
            </a:r>
          </a:p>
          <a:p>
            <a:pPr lvl="0">
              <a:buFont typeface="Courier New" pitchFamily="49" charset="0"/>
              <a:buChar char="o"/>
            </a:pPr>
            <a:r>
              <a:rPr lang="ru-RU" sz="2400" dirty="0"/>
              <a:t>Помочь родителям осознать важность дошкольного периода жизни для формирования личности ребенка.</a:t>
            </a:r>
          </a:p>
          <a:p>
            <a:pPr lvl="0">
              <a:buFont typeface="Courier New" pitchFamily="49" charset="0"/>
              <a:buChar char="o"/>
            </a:pPr>
            <a:r>
              <a:rPr lang="ru-RU" sz="2400" dirty="0"/>
              <a:t>Обогащать детско-родительские отношения опытом совместной творческой деятельности.</a:t>
            </a:r>
          </a:p>
          <a:p>
            <a:pPr lvl="0">
              <a:buFont typeface="Courier New" pitchFamily="49" charset="0"/>
              <a:buChar char="o"/>
            </a:pPr>
            <a:r>
              <a:rPr lang="ru-RU" sz="2400" dirty="0"/>
              <a:t>Совершенствовать стиль партнерских отношений: родители-ребенок, родители-воспитатели, воспитатели-дети.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851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890080" cy="1228998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</a:rPr>
              <a:t>Предусмотрели возможные риски и пути выхода.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7630115"/>
              </p:ext>
            </p:extLst>
          </p:nvPr>
        </p:nvGraphicFramePr>
        <p:xfrm>
          <a:off x="1115616" y="1268760"/>
          <a:ext cx="7848871" cy="544522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01231"/>
                <a:gridCol w="2273917"/>
                <a:gridCol w="5173723"/>
              </a:tblGrid>
              <a:tr h="347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Риски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Пути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35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Отсутствие системы работы в ДОУ по данной теме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effectLst/>
                        </a:rPr>
                        <a:t>Изучение позитивного педагогического опыта через </a:t>
                      </a:r>
                      <a:r>
                        <a:rPr lang="ru-RU" sz="1400" dirty="0" err="1">
                          <a:effectLst/>
                        </a:rPr>
                        <a:t>интернетресурсы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effectLst/>
                        </a:rPr>
                        <a:t>Разработка дидактического и диагностического материалов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2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 интерес к питанию в силу малого опыта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>
                          <a:effectLst/>
                        </a:rPr>
                        <a:t>Беседы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>
                          <a:effectLst/>
                        </a:rPr>
                        <a:t>Чтение и обсуждение литературных произведений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>
                          <a:effectLst/>
                        </a:rPr>
                        <a:t>Работа по изготовлению атрибутов к сюжетно-ролевым играм.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22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Недостаточная заинтересованность родителей в реализации данного проекта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effectLst/>
                        </a:rPr>
                        <a:t>Вовлечение родителей в познавательный процесс о питании наших предков</a:t>
                      </a:r>
                      <a:endParaRPr lang="ru-RU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400" dirty="0">
                          <a:effectLst/>
                        </a:rPr>
                        <a:t>Обсуждение роли познавательно-исследовательской деятельности в развитии детей через индивидуальные консультации.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836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04664"/>
            <a:ext cx="7560840" cy="417646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400" dirty="0"/>
              <a:t>Свою исследовательскую работу я начала с подготовительного этапа.</a:t>
            </a:r>
          </a:p>
          <a:p>
            <a:pPr marL="82296" lvl="0" indent="0">
              <a:buNone/>
            </a:pPr>
            <a:r>
              <a:rPr lang="ru-RU" sz="2400" dirty="0"/>
              <a:t>Провела анализ программы воспитания и обучения в детском саду «От рождения до школы» (Н.Е. </a:t>
            </a:r>
            <a:r>
              <a:rPr lang="ru-RU" sz="2400" dirty="0" err="1"/>
              <a:t>Вераксы</a:t>
            </a:r>
            <a:r>
              <a:rPr lang="ru-RU" sz="2400" dirty="0"/>
              <a:t>, Т.С. Комаровой, М.А. Васильевой) соотнесла с темой проекта.</a:t>
            </a:r>
          </a:p>
          <a:p>
            <a:pPr marL="82296" indent="0">
              <a:buNone/>
            </a:pPr>
            <a:r>
              <a:rPr lang="ru-RU" sz="2400" dirty="0" smtClean="0"/>
              <a:t>Вторым шагом </a:t>
            </a:r>
            <a:r>
              <a:rPr lang="ru-RU" sz="2400" dirty="0"/>
              <a:t>было:</a:t>
            </a:r>
          </a:p>
          <a:p>
            <a:pPr lvl="0">
              <a:buFont typeface="Courier New" pitchFamily="49" charset="0"/>
              <a:buChar char="o"/>
            </a:pPr>
            <a:r>
              <a:rPr lang="ru-RU" sz="2400" dirty="0"/>
              <a:t>Изучение педагогического опыта других воспитателей в работе по данной теме</a:t>
            </a:r>
          </a:p>
          <a:p>
            <a:pPr lvl="0">
              <a:buFont typeface="Courier New" pitchFamily="49" charset="0"/>
              <a:buChar char="o"/>
            </a:pPr>
            <a:r>
              <a:rPr lang="ru-RU" sz="2400" dirty="0"/>
              <a:t>Создание мотивации</a:t>
            </a:r>
          </a:p>
          <a:p>
            <a:pPr lvl="0">
              <a:buFont typeface="Courier New" pitchFamily="49" charset="0"/>
              <a:buChar char="o"/>
            </a:pPr>
            <a:r>
              <a:rPr lang="ru-RU" sz="2400" dirty="0"/>
              <a:t>Подбор методического обеспечения</a:t>
            </a:r>
          </a:p>
          <a:p>
            <a:pPr lvl="0">
              <a:buFont typeface="Courier New" pitchFamily="49" charset="0"/>
              <a:buChar char="o"/>
            </a:pPr>
            <a:r>
              <a:rPr lang="ru-RU" sz="2400" dirty="0"/>
              <a:t>Подбор дидактического и демонстрационного материала </a:t>
            </a:r>
          </a:p>
          <a:p>
            <a:pPr lvl="0">
              <a:buFont typeface="Courier New" pitchFamily="49" charset="0"/>
              <a:buChar char="o"/>
            </a:pPr>
            <a:r>
              <a:rPr lang="ru-RU" sz="2400" dirty="0"/>
              <a:t>Разработка и систематизация занятий, </a:t>
            </a:r>
            <a:r>
              <a:rPr lang="ru-RU" sz="2400" dirty="0" smtClean="0"/>
              <a:t>игр.</a:t>
            </a:r>
            <a:endParaRPr lang="ru-RU" sz="2400" dirty="0"/>
          </a:p>
        </p:txBody>
      </p:sp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398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Основной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lvl="0">
              <a:buFont typeface="Courier New" pitchFamily="49" charset="0"/>
              <a:buChar char="o"/>
            </a:pPr>
            <a:r>
              <a:rPr lang="ru-RU" dirty="0"/>
              <a:t>Цикл занятий по познавательному, речевому развитию 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Знакомство с художественной литературой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Разучивание песен («Ой, блины», «Творог под порог») с музыкальным руководителем.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Цикл занятий по художественно-эстетическому развитию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Систематизированная игровая деятельность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9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</a:rPr>
              <a:t>Фрагмент перспективного планирования в соответствии с ФГОС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4662942"/>
              </p:ext>
            </p:extLst>
          </p:nvPr>
        </p:nvGraphicFramePr>
        <p:xfrm>
          <a:off x="1115616" y="1052736"/>
          <a:ext cx="7848872" cy="561662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63208"/>
                <a:gridCol w="2091065"/>
                <a:gridCol w="1742009"/>
                <a:gridCol w="1952590"/>
              </a:tblGrid>
              <a:tr h="522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Виды деятельности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Совместная деятельность взрослого и детей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Организация РППС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Взаимодействие с родителями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</a:tr>
              <a:tr h="1231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Познавательно-исследовательская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Исследовать историю происхождения щей и каши, выявить, в чем польза щей и каши.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Демонстрация наглядно-дидактического материала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Домашнее задание: проанализировать питание наших предков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</a:tr>
              <a:tr h="699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Восприятие художественной литературы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Чтение сказок «Лиса и журавль», «Репка», «Вершки и корешки»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Обогащение книжного уголка по данной теме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Просмотр по телевизору мультфильмов «Антошка»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</a:tr>
              <a:tr h="699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Речевая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Заучивание пословиц и поговорок о еде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Рассматривание альбома «Загадки»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Попросить родителей найти простые рецепты блюд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</a:tr>
              <a:tr h="1231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Изобразительная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Лепка из соленого теста баранок, пирогов, пельменей и т.д.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Рисование «раскрашивание изделий из теста»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Обогащение уголка атрибутами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Попросить нарисовать утварь деревенской печки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</a:tr>
              <a:tr h="1231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Игровая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Сюжетно-ролевые игры «Семья», «Магазин»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Дидактическая игра «Кому что нужно»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Обогащение уголка новыми атрибутами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Попросить родителей вспомнить и поиграть с детьми в игры, в которые сами играли в детстве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83" marR="432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85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981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Анкета для детей «Твоя любимая каша»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360" y="1796752"/>
            <a:ext cx="7498080" cy="48006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800" dirty="0" smtClean="0"/>
              <a:t>Манная </a:t>
            </a:r>
            <a:r>
              <a:rPr lang="ru-RU" sz="2800" dirty="0"/>
              <a:t>– 14 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/>
              <a:t>Гречневая </a:t>
            </a:r>
            <a:r>
              <a:rPr lang="ru-RU" sz="2800" dirty="0"/>
              <a:t>– 5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/>
              <a:t>Рисовая – 7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/>
              <a:t>Пшенная – 2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/>
              <a:t>Геркулесовая – 0 </a:t>
            </a:r>
          </a:p>
          <a:p>
            <a:endParaRPr lang="ru-RU" sz="2800" dirty="0"/>
          </a:p>
        </p:txBody>
      </p:sp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776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360" y="341784"/>
            <a:ext cx="7498080" cy="1143000"/>
          </a:xfrm>
        </p:spPr>
        <p:txBody>
          <a:bodyPr/>
          <a:lstStyle/>
          <a:p>
            <a:r>
              <a:rPr lang="ru-RU" dirty="0">
                <a:effectLst/>
              </a:rPr>
              <a:t>Заключительный этап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18119"/>
            <a:ext cx="7498080" cy="946785"/>
          </a:xfrm>
        </p:spPr>
        <p:txBody>
          <a:bodyPr/>
          <a:lstStyle/>
          <a:p>
            <a:pPr marL="82296" indent="0">
              <a:buNone/>
            </a:pP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Проведение фольклорного праздника «Масленица».</a:t>
            </a:r>
          </a:p>
          <a:p>
            <a:endParaRPr lang="ru-RU" dirty="0"/>
          </a:p>
        </p:txBody>
      </p:sp>
      <p:pic>
        <p:nvPicPr>
          <p:cNvPr id="5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363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392" y="44624"/>
            <a:ext cx="7498080" cy="1143000"/>
          </a:xfrm>
        </p:spPr>
        <p:txBody>
          <a:bodyPr/>
          <a:lstStyle/>
          <a:p>
            <a:r>
              <a:rPr lang="ru-RU" dirty="0">
                <a:effectLst/>
              </a:rPr>
              <a:t>Результаты работы.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6922016" cy="4944616"/>
          </a:xfrm>
        </p:spPr>
        <p:txBody>
          <a:bodyPr/>
          <a:lstStyle/>
          <a:p>
            <a:pPr marL="82296" indent="0">
              <a:buNone/>
            </a:pPr>
            <a:r>
              <a:rPr lang="ru-RU" sz="2800" dirty="0"/>
              <a:t>В ходе проведения образовательной деятельности дети запомнили пословицы и поговорки о еде и применяют их в повседневной жизни.</a:t>
            </a:r>
          </a:p>
          <a:p>
            <a:pPr marL="82296" indent="0">
              <a:buNone/>
            </a:pPr>
            <a:r>
              <a:rPr lang="ru-RU" sz="2800" dirty="0"/>
              <a:t>Также они узнали из каких круп готовятся каши, и чем они полезны для нашего организма. Научились отличать один вид крупы от другого.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846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384" y="548680"/>
            <a:ext cx="7498080" cy="1143000"/>
          </a:xfrm>
        </p:spPr>
        <p:txBody>
          <a:bodyPr/>
          <a:lstStyle/>
          <a:p>
            <a:r>
              <a:rPr lang="ru-RU" dirty="0">
                <a:effectLst/>
              </a:rPr>
              <a:t>Рефлексия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dirty="0"/>
              <a:t>Во время реализации проекта я наблюдала, как у детей возрастал познавательный интерес к данной теме. Дети с удовольствием рассказывали какие каши готовят мама и бабушки, какую кашу любят больше всего.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113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04664"/>
            <a:ext cx="7818072" cy="2747392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dirty="0" smtClean="0"/>
              <a:t>Хозяйка должна была накормить семью сытной едой, чтобы у работников били силы на тяжелый крестьянский труд. Главной помощницей хозяйки была русская печь. В печке варили похлебку, суп, картофель, парили репу. Репу ели в любом виде. Любили капусту, из нее варили щи. Пекли пироги с капустой, с репой, ягодами, творогом. И очень часто варили кашу.</a:t>
            </a:r>
            <a:endParaRPr lang="ru-RU" dirty="0"/>
          </a:p>
        </p:txBody>
      </p:sp>
      <p:pic>
        <p:nvPicPr>
          <p:cNvPr id="5" name="Picture 2" descr="F:\фото с едой\100_3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76364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741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/>
          <a:lstStyle/>
          <a:p>
            <a:r>
              <a:rPr lang="ru-RU" dirty="0">
                <a:effectLst/>
              </a:rPr>
              <a:t>Паспорт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36712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dirty="0"/>
              <a:t>Вид :</a:t>
            </a:r>
          </a:p>
          <a:p>
            <a:pPr marL="27432" lvl="0" indent="0">
              <a:buNone/>
            </a:pPr>
            <a:r>
              <a:rPr lang="ru-RU" dirty="0"/>
              <a:t>По направленности: познавательный, практико-ориентированный </a:t>
            </a:r>
          </a:p>
          <a:p>
            <a:pPr marL="27432" lvl="0" indent="0">
              <a:buNone/>
            </a:pPr>
            <a:r>
              <a:rPr lang="ru-RU" dirty="0"/>
              <a:t>По форме организации: взросло-детский, игровой</a:t>
            </a:r>
          </a:p>
          <a:p>
            <a:pPr marL="27432" lvl="0" indent="0">
              <a:buNone/>
            </a:pPr>
            <a:r>
              <a:rPr lang="ru-RU" dirty="0"/>
              <a:t>По продолжительности: среднесрочный</a:t>
            </a:r>
          </a:p>
          <a:p>
            <a:pPr marL="82296" indent="0">
              <a:buNone/>
            </a:pPr>
            <a:r>
              <a:rPr lang="ru-RU" dirty="0"/>
              <a:t>Сроки реализации февраль </a:t>
            </a:r>
            <a:r>
              <a:rPr lang="ru-RU" dirty="0" smtClean="0"/>
              <a:t>2019 </a:t>
            </a:r>
            <a:r>
              <a:rPr lang="ru-RU" dirty="0"/>
              <a:t>г</a:t>
            </a:r>
          </a:p>
          <a:p>
            <a:pPr marL="82296" indent="0">
              <a:buNone/>
            </a:pPr>
            <a:r>
              <a:rPr lang="ru-RU" dirty="0"/>
              <a:t>Участки проектной деятельности: воспитатель, воспитанники и родители средней группы МБДОУ «Детский сад №87»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549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548680"/>
            <a:ext cx="6624736" cy="2129782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Мы поняли, что каш много и они очень полезны, но наши прабабушки и прадедушки часто употребляли в пищу еще и овощи </a:t>
            </a:r>
            <a:endParaRPr lang="ru-RU" dirty="0"/>
          </a:p>
        </p:txBody>
      </p:sp>
      <p:pic>
        <p:nvPicPr>
          <p:cNvPr id="4" name="Picture 2" descr="F:\фото с едой\100_3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50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«Хлеб – всему голова»</a:t>
            </a:r>
            <a:br>
              <a:rPr lang="ru-RU" dirty="0" smtClean="0"/>
            </a:br>
            <a:r>
              <a:rPr lang="ru-RU" dirty="0" smtClean="0"/>
              <a:t>«Хлеб ржаной – отец родной»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pic>
        <p:nvPicPr>
          <p:cNvPr id="4" name="Picture 2" descr="F:\фото с едой\100_3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684235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30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Художественно-эстетическая деятельность </a:t>
            </a:r>
            <a:endParaRPr lang="ru-RU" dirty="0"/>
          </a:p>
        </p:txBody>
      </p:sp>
      <p:pic>
        <p:nvPicPr>
          <p:cNvPr id="4" name="Picture 2" descr="F:\фото с едой\100_3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748" y="1543893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фото с едой\100_3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496" y="1124744"/>
            <a:ext cx="3059832" cy="2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фото с едой\100_32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59070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515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деятельность</a:t>
            </a:r>
            <a:endParaRPr lang="ru-RU" dirty="0"/>
          </a:p>
        </p:txBody>
      </p:sp>
      <p:pic>
        <p:nvPicPr>
          <p:cNvPr id="4" name="Picture 3" descr="F:\фото с едой\100_3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532" y="1393035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фото с едой\100_32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953" y="1393035"/>
            <a:ext cx="2278002" cy="303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фото с едой\100_32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07142"/>
            <a:ext cx="2177819" cy="16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фото с едой\100_32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90973"/>
            <a:ext cx="3113923" cy="23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384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Кашу любят все!</a:t>
            </a:r>
            <a:br>
              <a:rPr lang="ru-RU" dirty="0" smtClean="0"/>
            </a:br>
            <a:r>
              <a:rPr lang="ru-RU" dirty="0" smtClean="0"/>
              <a:t>Ешьте кашу и будьте здоровы!</a:t>
            </a:r>
            <a:endParaRPr lang="ru-RU" dirty="0"/>
          </a:p>
        </p:txBody>
      </p:sp>
      <p:pic>
        <p:nvPicPr>
          <p:cNvPr id="4" name="Picture 2" descr="F:\фото с едой\100_3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294927" cy="47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578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Щи да каша – пища наша</a:t>
            </a:r>
          </a:p>
        </p:txBody>
      </p:sp>
      <p:pic>
        <p:nvPicPr>
          <p:cNvPr id="5" name="Picture 2" descr="F:\фото с едой\100_3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804248" cy="5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0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560840" cy="973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9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pPr marL="0" indent="0" algn="ctr">
              <a:buNone/>
            </a:pPr>
            <a:r>
              <a:rPr lang="ru-RU" sz="9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 внимание!</a:t>
            </a:r>
          </a:p>
          <a:p>
            <a:endParaRPr lang="ru-RU" sz="5400" dirty="0"/>
          </a:p>
          <a:p>
            <a:pPr marL="82296" indent="0">
              <a:buNone/>
            </a:pP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156161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Актуальность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6948772" cy="4464496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dirty="0"/>
              <a:t>Как часто мы, недооценивая роль правильного питания, готовим пищу наспех, не придаем значения подбору продуктов и блюд, перекусываем только бутербродами, а потом сетуем на недомогания и болезни. Особенно непростительно такое к питанию ребенка. Я выбрала эту тему, потому что меня заинтересовали вопросы – почему так много пословиц и поговорок о еде? Какую роль играет пища в жизни человека? Могли ли наши предки заложить секреты здоровья в пословицы и поговорки о еде?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019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65584"/>
            <a:ext cx="7890080" cy="51956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2600" dirty="0"/>
              <a:t>В ходе образовательного процесса я столкнулась со следующей проблемой</a:t>
            </a:r>
            <a:r>
              <a:rPr lang="ru-RU" sz="2600" dirty="0" smtClean="0"/>
              <a:t>.</a:t>
            </a:r>
            <a:br>
              <a:rPr lang="ru-RU" sz="2600" dirty="0" smtClean="0"/>
            </a:br>
            <a:endParaRPr lang="ru-RU" sz="2600" dirty="0"/>
          </a:p>
          <a:p>
            <a:pPr marL="82296" indent="0">
              <a:buNone/>
            </a:pPr>
            <a:r>
              <a:rPr lang="ru-RU" sz="2600" dirty="0"/>
              <a:t>Проблема:</a:t>
            </a:r>
          </a:p>
          <a:p>
            <a:pPr lvl="0">
              <a:buFont typeface="Courier New" pitchFamily="49" charset="0"/>
              <a:buChar char="o"/>
            </a:pPr>
            <a:r>
              <a:rPr lang="ru-RU" sz="2600" dirty="0"/>
              <a:t>Все ли полезно, что в рот полезло?</a:t>
            </a:r>
          </a:p>
          <a:p>
            <a:pPr lvl="0">
              <a:buFont typeface="Courier New" pitchFamily="49" charset="0"/>
              <a:buChar char="o"/>
            </a:pPr>
            <a:r>
              <a:rPr lang="ru-RU" sz="2600" dirty="0"/>
              <a:t>Как скоординировать работу по формированию здорового питания детей дошкольного возраста, используя потенциал педагогического коллектива детского сада.</a:t>
            </a:r>
          </a:p>
          <a:p>
            <a:pPr lvl="0">
              <a:buFont typeface="Courier New" pitchFamily="49" charset="0"/>
              <a:buChar char="o"/>
            </a:pPr>
            <a:r>
              <a:rPr lang="ru-RU" sz="2600" dirty="0"/>
              <a:t>Формировать представления детей о щах и каше, как о полезных продуктах</a:t>
            </a:r>
          </a:p>
          <a:p>
            <a:pPr lvl="0">
              <a:buFont typeface="Courier New" pitchFamily="49" charset="0"/>
              <a:buChar char="o"/>
            </a:pPr>
            <a:r>
              <a:rPr lang="ru-RU" sz="2600" dirty="0"/>
              <a:t>Расширять словарный запас: кормилица, хлеб – всему голова, мать наша, отец родной.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076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2400" y="681608"/>
            <a:ext cx="7962088" cy="56277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/>
              <a:t>Изучая пословицы и поговорки о еде, чтобы выявить пищевые предпочтения наших предков, я выдвинула гипотезу проекта</a:t>
            </a:r>
          </a:p>
          <a:p>
            <a:pPr marL="82296" indent="0">
              <a:buNone/>
            </a:pPr>
            <a:r>
              <a:rPr lang="ru-RU" sz="2400" dirty="0"/>
              <a:t>		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</a:t>
            </a:r>
          </a:p>
          <a:p>
            <a:pPr marL="82296" indent="0">
              <a:buNone/>
            </a:pPr>
            <a:r>
              <a:rPr lang="ru-RU" sz="2400" i="1" dirty="0"/>
              <a:t>	Если использовать комплексный подход по знакомству детей дошкольного возраста с традиционной русской кухней, то это будет способствовать расширению их представлений о самой идеальной, здоровой пище для человека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959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Суть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80728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sz="2400" dirty="0"/>
              <a:t>Участвуя в проекте «Щи да каша – пища наша», дети совместно с родителями и воспитателями закрепляют знания об основных первых и вторых блюдах, обогащают словарный запас, развивают воображение, используют полученные знания в игровой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025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6480720" cy="2880320"/>
          </a:xfrm>
        </p:spPr>
        <p:txBody>
          <a:bodyPr/>
          <a:lstStyle/>
          <a:p>
            <a:pPr marL="82296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Цель: 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Формировать </a:t>
            </a:r>
            <a:r>
              <a:rPr lang="ru-RU" sz="2400" dirty="0"/>
              <a:t>представления детей дошкольного возраста о щах и каше, как о полезном продукте, их значений для организма взрослого и ребенка.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Развивать коммуникативные способности.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740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Задачи проекта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lvl="0">
              <a:buFont typeface="Courier New" pitchFamily="49" charset="0"/>
              <a:buChar char="o"/>
            </a:pPr>
            <a:r>
              <a:rPr lang="ru-RU" dirty="0"/>
              <a:t>Создать условия для обогащения детей дошкольного возраста знаниями о традиционной русской кухне.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Ознакомить детей с литературными, художественными и музыкальными произведениями по данной тематике.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Подготовить совместными усилиями детей и родителей выставку работ.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Систематизировать литературный и иллюстрированный материал по теме «Щи да каша – пища наша». 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Развивать коммуникативную и исследовательскую деятельность.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Воспитывать потребность в правильном питании</a:t>
            </a:r>
          </a:p>
          <a:p>
            <a:pPr lvl="0">
              <a:buFont typeface="Courier New" pitchFamily="49" charset="0"/>
              <a:buChar char="o"/>
            </a:pPr>
            <a:r>
              <a:rPr lang="ru-RU" dirty="0"/>
              <a:t>Провести заключительное мероприятие «Масленица» 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368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6/08/09/19538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2996951"/>
            <a:ext cx="2088232" cy="37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171400"/>
            <a:ext cx="7498080" cy="1143000"/>
          </a:xfrm>
        </p:spPr>
        <p:txBody>
          <a:bodyPr/>
          <a:lstStyle/>
          <a:p>
            <a:r>
              <a:rPr lang="ru-RU" dirty="0">
                <a:effectLst/>
              </a:rPr>
              <a:t>Задачи по работе с детьми.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76672"/>
            <a:ext cx="7498080" cy="4800600"/>
          </a:xfrm>
        </p:spPr>
        <p:txBody>
          <a:bodyPr>
            <a:normAutofit/>
          </a:bodyPr>
          <a:lstStyle/>
          <a:p>
            <a:pPr lvl="0">
              <a:buFont typeface="Courier New" pitchFamily="49" charset="0"/>
              <a:buChar char="o"/>
            </a:pPr>
            <a:r>
              <a:rPr lang="ru-RU" sz="2400" dirty="0"/>
              <a:t>Пробудить интерес к предлагаемой деятельности.</a:t>
            </a:r>
          </a:p>
          <a:p>
            <a:pPr lvl="0">
              <a:buFont typeface="Courier New" pitchFamily="49" charset="0"/>
              <a:buChar char="o"/>
            </a:pPr>
            <a:r>
              <a:rPr lang="ru-RU" sz="2400" dirty="0"/>
              <a:t>Помочь детям дошкольного возраста понять значимость пользы здорового питания.</a:t>
            </a:r>
          </a:p>
          <a:p>
            <a:pPr lvl="0">
              <a:buFont typeface="Courier New" pitchFamily="49" charset="0"/>
              <a:buChar char="o"/>
            </a:pPr>
            <a:r>
              <a:rPr lang="ru-RU" sz="2400" dirty="0"/>
              <a:t>Развивать коммуникативные навыки, связную речь, память.</a:t>
            </a:r>
          </a:p>
          <a:p>
            <a:pPr lvl="0">
              <a:buFont typeface="Courier New" pitchFamily="49" charset="0"/>
              <a:buChar char="o"/>
            </a:pPr>
            <a:r>
              <a:rPr lang="ru-RU" sz="2400" dirty="0"/>
              <a:t>Развивать образное и пространственное мышление, побуждать детей к творчеству и самостоятельности.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221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</TotalTime>
  <Words>997</Words>
  <Application>Microsoft Office PowerPoint</Application>
  <PresentationFormat>Экран (4:3)</PresentationFormat>
  <Paragraphs>135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Проект «Щи да каша – пища наша»</vt:lpstr>
      <vt:lpstr>Паспорт проекта</vt:lpstr>
      <vt:lpstr>Актуальность </vt:lpstr>
      <vt:lpstr>Слайд 4</vt:lpstr>
      <vt:lpstr>Слайд 5</vt:lpstr>
      <vt:lpstr>Суть проекта</vt:lpstr>
      <vt:lpstr>Слайд 7</vt:lpstr>
      <vt:lpstr>Задачи проекта.</vt:lpstr>
      <vt:lpstr>Задачи по работе с детьми.</vt:lpstr>
      <vt:lpstr>Задачи по работе с родителями.</vt:lpstr>
      <vt:lpstr>Предусмотрели возможные риски и пути выхода.</vt:lpstr>
      <vt:lpstr>Слайд 12</vt:lpstr>
      <vt:lpstr>Основной этап</vt:lpstr>
      <vt:lpstr>Фрагмент перспективного планирования в соответствии с ФГОС </vt:lpstr>
      <vt:lpstr>Анкета для детей «Твоя любимая каша» </vt:lpstr>
      <vt:lpstr>Заключительный этап </vt:lpstr>
      <vt:lpstr>Результаты работы.</vt:lpstr>
      <vt:lpstr>Рефлексия</vt:lpstr>
      <vt:lpstr>Слайд 19</vt:lpstr>
      <vt:lpstr>Слайд 20</vt:lpstr>
      <vt:lpstr>«Хлеб – всему голова» «Хлеб ржаной – отец родной»</vt:lpstr>
      <vt:lpstr>Художественно-эстетическая деятельность </vt:lpstr>
      <vt:lpstr>Игровая деятельность</vt:lpstr>
      <vt:lpstr>Кашу любят все! Ешьте кашу и будьте здоровы!</vt:lpstr>
      <vt:lpstr>Щи да каша – пища наша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проекта</dc:title>
  <dc:creator>Надя</dc:creator>
  <cp:lastModifiedBy>admin</cp:lastModifiedBy>
  <cp:revision>16</cp:revision>
  <dcterms:created xsi:type="dcterms:W3CDTF">2017-02-26T19:44:05Z</dcterms:created>
  <dcterms:modified xsi:type="dcterms:W3CDTF">2020-09-06T06:19:58Z</dcterms:modified>
</cp:coreProperties>
</file>