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70" r:id="rId15"/>
    <p:sldId id="274" r:id="rId16"/>
    <p:sldId id="271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9986-B420-4311-8B3C-54A849E4DA52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AADC-F8A8-47BF-B971-7B576EA156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AADC-F8A8-47BF-B971-7B576EA156A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Овощи.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700808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Презентация для детей.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Подготовила Симоненко Н. М.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5362" name="Picture 2" descr="C:\Users\User\Desktop\vese-lii-ogorod-106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871" y="1268760"/>
            <a:ext cx="659429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Картофель – шершавый, твёрдый. </a:t>
            </a:r>
            <a:endParaRPr lang="ru-RU" dirty="0"/>
          </a:p>
        </p:txBody>
      </p:sp>
      <p:pic>
        <p:nvPicPr>
          <p:cNvPr id="7170" name="Picture 2" descr="C:\Users\User\Desktop\009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790" y="1268760"/>
            <a:ext cx="558924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моркови и картофеля готовят суп.</a:t>
            </a:r>
            <a:endParaRPr lang="ru-RU" dirty="0"/>
          </a:p>
        </p:txBody>
      </p:sp>
      <p:pic>
        <p:nvPicPr>
          <p:cNvPr id="10242" name="Picture 2" descr="C:\Users\User\Desktop\Sup-kurinyj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813" y="1600200"/>
            <a:ext cx="62763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картофеля готовят картофельное пюре.</a:t>
            </a:r>
            <a:endParaRPr lang="ru-RU" dirty="0"/>
          </a:p>
        </p:txBody>
      </p:sp>
      <p:pic>
        <p:nvPicPr>
          <p:cNvPr id="11266" name="Picture 2" descr="C:\Users\User\Desktop\kartofelnoe-pyure-i-vetochka-petrush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9374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– горький, сочный. </a:t>
            </a:r>
            <a:endParaRPr lang="ru-RU" dirty="0"/>
          </a:p>
        </p:txBody>
      </p:sp>
      <p:pic>
        <p:nvPicPr>
          <p:cNvPr id="12290" name="Picture 2" descr="C:\Users\User\Desktop\6a3324e6581fc439feb0631044f038b1лу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21443"/>
            <a:ext cx="8208912" cy="5467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Чеснок – ароматный, горький. </a:t>
            </a:r>
            <a:endParaRPr lang="ru-RU" dirty="0"/>
          </a:p>
        </p:txBody>
      </p:sp>
      <p:pic>
        <p:nvPicPr>
          <p:cNvPr id="13315" name="Picture 3" descr="C:\Users\User\Desktop\1556177905_24236_onu5gc_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59"/>
            <a:ext cx="8064896" cy="55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Перец – сочный, твердый.</a:t>
            </a:r>
            <a:endParaRPr lang="ru-RU" dirty="0"/>
          </a:p>
        </p:txBody>
      </p:sp>
      <p:pic>
        <p:nvPicPr>
          <p:cNvPr id="17414" name="Picture 6" descr="C:\Users\User\Desktop\bell-pepper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36641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Лук, чеснок и перец добавляют в разные блюда, например в салат.</a:t>
            </a:r>
            <a:endParaRPr lang="ru-RU" dirty="0"/>
          </a:p>
        </p:txBody>
      </p:sp>
      <p:pic>
        <p:nvPicPr>
          <p:cNvPr id="14338" name="Picture 2" descr="C:\Users\User\Desktop\597402175832b787af7ef929801777452ce86b4c46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06177"/>
            <a:ext cx="8286303" cy="5551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Овощи очень полезные. В них много витаминов. Их нужно есть, чтобы не болеть.</a:t>
            </a:r>
            <a:endParaRPr lang="ru-RU" sz="3600" dirty="0"/>
          </a:p>
        </p:txBody>
      </p:sp>
      <p:pic>
        <p:nvPicPr>
          <p:cNvPr id="16388" name="Picture 4" descr="C:\Users\User\Desktop\unname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77585"/>
            <a:ext cx="6264696" cy="538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Подружитесь с овощами,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И с салатами и </a:t>
            </a:r>
            <a:r>
              <a:rPr lang="ru-RU" sz="5400" b="1" dirty="0" smtClean="0">
                <a:solidFill>
                  <a:srgbClr val="00B050"/>
                </a:solidFill>
              </a:rPr>
              <a:t>щами.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Витаминов </a:t>
            </a:r>
            <a:r>
              <a:rPr lang="ru-RU" sz="5400" b="1" dirty="0" smtClean="0">
                <a:solidFill>
                  <a:srgbClr val="00B050"/>
                </a:solidFill>
              </a:rPr>
              <a:t>в них не счесть.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Значит, нужно это есть!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Овощи -  это растения, которые растут на огороде.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C:\Users\User\Desktop\10c2594756a15713e59c1f08548f5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0814"/>
            <a:ext cx="8259602" cy="5567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Помидор - круглый</a:t>
            </a:r>
            <a:r>
              <a:rPr lang="ru-RU" dirty="0" smtClean="0"/>
              <a:t>, красный, </a:t>
            </a:r>
            <a:r>
              <a:rPr lang="ru-RU" dirty="0" smtClean="0"/>
              <a:t>сочный.</a:t>
            </a:r>
            <a:endParaRPr lang="ru-RU" dirty="0"/>
          </a:p>
        </p:txBody>
      </p:sp>
      <p:pic>
        <p:nvPicPr>
          <p:cNvPr id="2050" name="Picture 2" descr="C:\Users\User\Desktop\pomidor-zagad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412776"/>
            <a:ext cx="5616624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Огурец -длинный, </a:t>
            </a:r>
            <a:r>
              <a:rPr lang="ru-RU" dirty="0" smtClean="0"/>
              <a:t>зелёный, </a:t>
            </a:r>
            <a:r>
              <a:rPr lang="ru-RU" dirty="0" smtClean="0"/>
              <a:t>шершавый.</a:t>
            </a:r>
            <a:endParaRPr lang="ru-RU" dirty="0"/>
          </a:p>
        </p:txBody>
      </p:sp>
      <p:pic>
        <p:nvPicPr>
          <p:cNvPr id="3074" name="Picture 2" descr="C:\Users\User\Desktop\Выращивание огурц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588039" cy="3176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помидор и огурцов можно готовить салат.</a:t>
            </a:r>
            <a:endParaRPr lang="ru-RU" dirty="0"/>
          </a:p>
        </p:txBody>
      </p:sp>
      <p:pic>
        <p:nvPicPr>
          <p:cNvPr id="8194" name="Picture 2" descr="C:\Users\User\Desktop\2232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87" y="1340768"/>
            <a:ext cx="9180087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Капуста - круглая</a:t>
            </a:r>
            <a:r>
              <a:rPr lang="ru-RU" dirty="0" smtClean="0"/>
              <a:t>, зелёная, твёрдая, сочная.</a:t>
            </a:r>
            <a:endParaRPr lang="ru-RU" dirty="0"/>
          </a:p>
        </p:txBody>
      </p:sp>
      <p:pic>
        <p:nvPicPr>
          <p:cNvPr id="4098" name="Picture 2" descr="C:\Users\User\Desktop\kapusta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81237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Свекла - круглая, твёрдая, сладкая.</a:t>
            </a:r>
          </a:p>
        </p:txBody>
      </p:sp>
      <p:pic>
        <p:nvPicPr>
          <p:cNvPr id="5122" name="Picture 2" descr="C:\Users\User\Desktop\1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328"/>
            <a:ext cx="9144000" cy="5376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капусты и свеклы готовят борщ.</a:t>
            </a:r>
            <a:endParaRPr lang="ru-RU" dirty="0"/>
          </a:p>
        </p:txBody>
      </p:sp>
      <p:pic>
        <p:nvPicPr>
          <p:cNvPr id="9218" name="Picture 2" descr="C:\Users\User\Desktop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7" y="1628800"/>
            <a:ext cx="8998863" cy="4833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Морковь - твёрдая, длинная, хрустящая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User\Desktop\2aa0a061e36a841a7b4bcc3ebf945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46790"/>
            <a:ext cx="8013956" cy="531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152</Words>
  <Application>Microsoft Office PowerPoint</Application>
  <PresentationFormat>Экран (4:3)</PresentationFormat>
  <Paragraphs>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Овощи.</vt:lpstr>
      <vt:lpstr>Овощи -  это растения, которые растут на огороде.  </vt:lpstr>
      <vt:lpstr>Помидор - круглый, красный, сочный.</vt:lpstr>
      <vt:lpstr>Огурец -длинный, зелёный, шершавый.</vt:lpstr>
      <vt:lpstr>Из помидор и огурцов можно готовить салат.</vt:lpstr>
      <vt:lpstr>Капуста - круглая, зелёная, твёрдая, сочная.</vt:lpstr>
      <vt:lpstr>Свекла - круглая, твёрдая, сладкая.</vt:lpstr>
      <vt:lpstr>Из капусты и свеклы готовят борщ.</vt:lpstr>
      <vt:lpstr>Морковь - твёрдая, длинная, хрустящая.</vt:lpstr>
      <vt:lpstr>Картофель – шершавый, твёрдый. </vt:lpstr>
      <vt:lpstr>Из моркови и картофеля готовят суп.</vt:lpstr>
      <vt:lpstr>Из картофеля готовят картофельное пюре.</vt:lpstr>
      <vt:lpstr>Лук – горький, сочный. </vt:lpstr>
      <vt:lpstr>Чеснок – ароматный, горький. </vt:lpstr>
      <vt:lpstr>Перец – сочный, твердый.</vt:lpstr>
      <vt:lpstr>Лук, чеснок и перец добавляют в разные блюда, например в салат.</vt:lpstr>
      <vt:lpstr>Овощи очень полезные. В них много витаминов. Их нужно есть, чтобы не болеть.</vt:lpstr>
      <vt:lpstr>Подружитесь с овощами, И с салатами и щами. Витаминов в них не счесть. Значит, нужно это есть!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User</dc:creator>
  <cp:lastModifiedBy>Пользователь Windows</cp:lastModifiedBy>
  <cp:revision>16</cp:revision>
  <dcterms:created xsi:type="dcterms:W3CDTF">2020-10-26T16:42:07Z</dcterms:created>
  <dcterms:modified xsi:type="dcterms:W3CDTF">2020-10-26T19:10:31Z</dcterms:modified>
</cp:coreProperties>
</file>