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в детском саду.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661248"/>
            <a:ext cx="3096344" cy="93610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Каргина Н.В.</a:t>
            </a:r>
          </a:p>
          <a:p>
            <a:pPr algn="r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группа №2\опыты дети\20181121_10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4793" y="2467161"/>
            <a:ext cx="3672408" cy="2571750"/>
          </a:xfrm>
          <a:prstGeom prst="rect">
            <a:avLst/>
          </a:prstGeom>
          <a:noFill/>
        </p:spPr>
      </p:pic>
      <p:pic>
        <p:nvPicPr>
          <p:cNvPr id="18435" name="Picture 3" descr="C:\Users\user\Desktop\группа №2\опыты дети\20181121_102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57475" y="3295253"/>
            <a:ext cx="4104456" cy="235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группа №2\опыты дети\IMG-43df13ee15c9e1951f3c9237b407cd7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36504" cy="2592288"/>
          </a:xfrm>
          <a:prstGeom prst="rect">
            <a:avLst/>
          </a:prstGeom>
          <a:noFill/>
        </p:spPr>
      </p:pic>
      <p:pic>
        <p:nvPicPr>
          <p:cNvPr id="10243" name="Picture 3" descr="C:\Users\user\Desktop\группа №2\опыты дети\IMG-4d977cd577bd0c9da987b235ea448b3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429000"/>
            <a:ext cx="44748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магнит ,он оказывается такой сильный.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группа №2\опыты дети\20181107_102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03932" y="2152203"/>
            <a:ext cx="4038600" cy="2271713"/>
          </a:xfrm>
          <a:prstGeom prst="rect">
            <a:avLst/>
          </a:prstGeom>
          <a:noFill/>
        </p:spPr>
      </p:pic>
      <p:pic>
        <p:nvPicPr>
          <p:cNvPr id="11267" name="Picture 3" descr="C:\Users\user\Desktop\группа №2\опыты дети\20181107_102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44340" y="2584252"/>
            <a:ext cx="4038600" cy="2271713"/>
          </a:xfrm>
          <a:prstGeom prst="rect">
            <a:avLst/>
          </a:prstGeom>
          <a:noFill/>
        </p:spPr>
      </p:pic>
      <p:pic>
        <p:nvPicPr>
          <p:cNvPr id="11268" name="Picture 4" descr="C:\Users\user\Desktop\группа №2\опыты дети\20181107_102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92488" y="3536504"/>
            <a:ext cx="367139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руппа №2\опыты дети\20181107_10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4524" y="728700"/>
            <a:ext cx="3168352" cy="2232248"/>
          </a:xfrm>
          <a:prstGeom prst="rect">
            <a:avLst/>
          </a:prstGeom>
          <a:noFill/>
        </p:spPr>
      </p:pic>
      <p:pic>
        <p:nvPicPr>
          <p:cNvPr id="1027" name="Picture 3" descr="C:\Users\user\Desktop\группа №2\опыты дети\20181107_103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51920" y="692696"/>
            <a:ext cx="3168352" cy="2304256"/>
          </a:xfrm>
          <a:prstGeom prst="rect">
            <a:avLst/>
          </a:prstGeom>
          <a:noFill/>
        </p:spPr>
      </p:pic>
      <p:pic>
        <p:nvPicPr>
          <p:cNvPr id="1028" name="Picture 4" descr="C:\Users\user\Desktop\группа №2\опыты дети\20181107_10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97435" y="4015333"/>
            <a:ext cx="3024336" cy="2139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Узнали свойства муки.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группа №2\опыты дети\IMG-fac2d2e7291eb2a7426972e2d5487b50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715578" cy="4309939"/>
          </a:xfrm>
          <a:prstGeom prst="rect">
            <a:avLst/>
          </a:prstGeom>
          <a:noFill/>
        </p:spPr>
      </p:pic>
      <p:pic>
        <p:nvPicPr>
          <p:cNvPr id="12291" name="Picture 3" descr="C:\Users\user\Desktop\группа №2\опыты дети\IMG-933938e5e6cc99ecc08e530452dff8a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7"/>
            <a:ext cx="2715578" cy="4248472"/>
          </a:xfrm>
          <a:prstGeom prst="rect">
            <a:avLst/>
          </a:prstGeom>
          <a:noFill/>
        </p:spPr>
      </p:pic>
      <p:pic>
        <p:nvPicPr>
          <p:cNvPr id="12292" name="Picture 4" descr="C:\Users\user\Desktop\группа №2\опыты дети\IMG-83bb425a85f696d1196a5edb092faf6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41744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 и шарики можно надуть не только вдыхая в шарик воздух?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группа №2\опыты дети\20181031_1522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148" y="2800276"/>
            <a:ext cx="4038600" cy="2271713"/>
          </a:xfrm>
          <a:prstGeom prst="rect">
            <a:avLst/>
          </a:prstGeom>
          <a:noFill/>
        </p:spPr>
      </p:pic>
      <p:pic>
        <p:nvPicPr>
          <p:cNvPr id="13315" name="Picture 3" descr="C:\Users\user\Desktop\группа №2\опыты дети\20181031_152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12492" y="2800276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группа №2\опыты дети\20181031_152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48472" cy="2592288"/>
          </a:xfrm>
          <a:prstGeom prst="rect">
            <a:avLst/>
          </a:prstGeom>
          <a:noFill/>
        </p:spPr>
      </p:pic>
      <p:pic>
        <p:nvPicPr>
          <p:cNvPr id="14339" name="Picture 3" descr="C:\Users\user\Desktop\группа №2\опыты дети\20181031_152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73016"/>
            <a:ext cx="489654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же мы узнали , как губительно действует масло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нефть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перья птиц. (перо смазанное маслом не такое мягкое и пушистое , а становится тяжелым и не дает птице летать).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группа №2\опыты дети\20181116_152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87908" y="2512243"/>
            <a:ext cx="4038600" cy="2271713"/>
          </a:xfrm>
          <a:prstGeom prst="rect">
            <a:avLst/>
          </a:prstGeom>
          <a:noFill/>
        </p:spPr>
      </p:pic>
      <p:pic>
        <p:nvPicPr>
          <p:cNvPr id="15363" name="Picture 3" descr="C:\Users\user\Desktop\группа №2\опыты дети\20181116_152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20404" y="3160316"/>
            <a:ext cx="4038600" cy="2271713"/>
          </a:xfrm>
          <a:prstGeom prst="rect">
            <a:avLst/>
          </a:prstGeom>
          <a:noFill/>
        </p:spPr>
      </p:pic>
      <p:pic>
        <p:nvPicPr>
          <p:cNvPr id="15364" name="Picture 4" descr="C:\Users\user\Desktop\группа №2\опыты дети\20181116_152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48564" y="2420388"/>
            <a:ext cx="439148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роста растениям нужна вода.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esktop\группа №2\опыты дети\20181102_155950(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38600" cy="2271713"/>
          </a:xfrm>
          <a:prstGeom prst="rect">
            <a:avLst/>
          </a:prstGeom>
          <a:noFill/>
        </p:spPr>
      </p:pic>
      <p:pic>
        <p:nvPicPr>
          <p:cNvPr id="17411" name="Picture 3" descr="C:\Users\user\Desktop\группа №2\опыты дети\20181106_16263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232917" cy="2304256"/>
          </a:xfrm>
          <a:prstGeom prst="rect">
            <a:avLst/>
          </a:prstGeom>
          <a:noFill/>
        </p:spPr>
      </p:pic>
      <p:pic>
        <p:nvPicPr>
          <p:cNvPr id="17412" name="Picture 4" descr="C:\Users\user\Desktop\группа №2\опыты дети\20181106_162655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04864"/>
            <a:ext cx="4038600" cy="2613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выйдя на прогулку мы проверили растает ли иней от тепла наших рук?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Desktop\группа №2\опыты дети\20181113_110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38600" cy="2271713"/>
          </a:xfrm>
          <a:prstGeom prst="rect">
            <a:avLst/>
          </a:prstGeom>
          <a:noFill/>
        </p:spPr>
      </p:pic>
      <p:pic>
        <p:nvPicPr>
          <p:cNvPr id="20483" name="Picture 3" descr="C:\Users\user\Desktop\группа №2\опыты дети\20181113_11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4104456" cy="2304256"/>
          </a:xfrm>
          <a:prstGeom prst="rect">
            <a:avLst/>
          </a:prstGeom>
          <a:noFill/>
        </p:spPr>
      </p:pic>
      <p:pic>
        <p:nvPicPr>
          <p:cNvPr id="20484" name="Picture 4" descr="C:\Users\user\Desktop\группа №2\опыты дети\20181113_1104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это теперь все знаем. Но на этом не остановимся.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 опытов и экспериментов очень разнообразен и удивителен!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Users\user\Desktop\группа №2\опыты дети\20181116_153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7948" y="3784452"/>
            <a:ext cx="3600000" cy="2025000"/>
          </a:xfrm>
          <a:prstGeom prst="rect">
            <a:avLst/>
          </a:prstGeom>
          <a:noFill/>
        </p:spPr>
      </p:pic>
      <p:pic>
        <p:nvPicPr>
          <p:cNvPr id="21507" name="Picture 3" descr="C:\Users\user\Desktop\группа №2\опыты дети\20181101_09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76388" y="3712444"/>
            <a:ext cx="3600000" cy="202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338437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«Расскажи- и я забуду, покажи -и я запомню, Дай потрогать – я пойму».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Китайская пословица.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esktop\группа №2\опыты дети\20181029_154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5472608" cy="242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6419056" cy="230425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Ах этот разнообразный и такой удивительный мир опытов и экспериментов.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1535113"/>
            <a:ext cx="446449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произойдет с цветком когда опустишь его в воду?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группа №2\опыты дети\20181102_154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8215" y="3376687"/>
            <a:ext cx="4040188" cy="2272606"/>
          </a:xfrm>
          <a:prstGeom prst="rect">
            <a:avLst/>
          </a:prstGeom>
          <a:noFill/>
        </p:spPr>
      </p:pic>
      <p:pic>
        <p:nvPicPr>
          <p:cNvPr id="3075" name="Picture 3" descr="C:\Users\user\Desktop\группа №2\опыты дети\20181102_154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61099" y="3323677"/>
            <a:ext cx="4032448" cy="2370886"/>
          </a:xfrm>
          <a:prstGeom prst="rect">
            <a:avLst/>
          </a:prstGeom>
          <a:noFill/>
        </p:spPr>
      </p:pic>
      <p:pic>
        <p:nvPicPr>
          <p:cNvPr id="3076" name="Picture 4" descr="C:\Users\user\Desktop\группа №2\опыты дети\20181102_1551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4045" y="3377035"/>
            <a:ext cx="4041775" cy="227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вода и масло не смешиваются?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группа №2\опыты дети\20181029_1536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00524" y="2728268"/>
            <a:ext cx="4038600" cy="2271713"/>
          </a:xfrm>
          <a:prstGeom prst="rect">
            <a:avLst/>
          </a:prstGeom>
          <a:noFill/>
        </p:spPr>
      </p:pic>
      <p:pic>
        <p:nvPicPr>
          <p:cNvPr id="4099" name="Picture 3" descr="C:\Users\user\Desktop\группа №2\опыты дети\20181029_153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59916" y="2656259"/>
            <a:ext cx="4038600" cy="2271713"/>
          </a:xfrm>
          <a:prstGeom prst="rect">
            <a:avLst/>
          </a:prstGeom>
          <a:noFill/>
        </p:spPr>
      </p:pic>
      <p:pic>
        <p:nvPicPr>
          <p:cNvPr id="4100" name="Picture 4" descr="C:\Users\user\Desktop\группа №2\опыты дети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941168"/>
            <a:ext cx="2304257" cy="1743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как же здорово рисовать палочкой на молоке добавив туда немного краски. Получаются такие загадочные узоры?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группа №2\опыты дети\20181029_152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9589" y="2856012"/>
            <a:ext cx="4038600" cy="2880320"/>
          </a:xfrm>
          <a:prstGeom prst="rect">
            <a:avLst/>
          </a:prstGeom>
          <a:noFill/>
        </p:spPr>
      </p:pic>
      <p:pic>
        <p:nvPicPr>
          <p:cNvPr id="5123" name="Picture 3" descr="C:\Users\user\Desktop\группа №2\опыты дети\image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273630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случиться если смешать лимонную воду с содой? (будет ли извержение вулкана?)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группа №2\опыты дети\20181031_151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7868" y="2440235"/>
            <a:ext cx="4038600" cy="2703761"/>
          </a:xfrm>
          <a:prstGeom prst="rect">
            <a:avLst/>
          </a:prstGeom>
          <a:noFill/>
        </p:spPr>
      </p:pic>
      <p:pic>
        <p:nvPicPr>
          <p:cNvPr id="6147" name="Picture 3" descr="C:\Users\user\Desktop\группа №2\опыты дети\20181031_151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93579" y="3295253"/>
            <a:ext cx="4104456" cy="2499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группа №2\опыты дети\20181031_15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91617" y="1019809"/>
            <a:ext cx="4038600" cy="2664296"/>
          </a:xfrm>
          <a:prstGeom prst="rect">
            <a:avLst/>
          </a:prstGeom>
          <a:noFill/>
        </p:spPr>
      </p:pic>
      <p:pic>
        <p:nvPicPr>
          <p:cNvPr id="7170" name="Picture 2" descr="C:\Users\user\Desktop\группа №2\опыты дети\20181031_15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95811" y="2988965"/>
            <a:ext cx="4355976" cy="2787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знали ли вы ,что можно рисовать радугу с помощью конфет?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группа №2\опыты дети\20181108_152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5593" y="2387960"/>
            <a:ext cx="4038600" cy="2808312"/>
          </a:xfrm>
          <a:prstGeom prst="rect">
            <a:avLst/>
          </a:prstGeom>
          <a:noFill/>
        </p:spPr>
      </p:pic>
      <p:pic>
        <p:nvPicPr>
          <p:cNvPr id="8196" name="Picture 4" descr="C:\Users\user\Desktop\группа №2\опыты дети\20181108_152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03823" y="3168985"/>
            <a:ext cx="4067944" cy="271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Так же мы узнали о том, что воздух есть везде.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группа №2\опыты дети\IMG-fe6408cd2285751f02d299ad3f4d269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038600" cy="2423160"/>
          </a:xfrm>
          <a:prstGeom prst="rect">
            <a:avLst/>
          </a:prstGeom>
          <a:noFill/>
        </p:spPr>
      </p:pic>
      <p:pic>
        <p:nvPicPr>
          <p:cNvPr id="9219" name="Picture 3" descr="C:\Users\user\Desktop\группа №2\опыты дети\IMG-a38e82353e6191a165a387219eee334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4038600" cy="242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212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Опытно-экспериментальная деятельность в детском саду. </vt:lpstr>
      <vt:lpstr>«Расскажи- и я забуду, покажи -и я запомню, Дай потрогать – я пойму».  Китайская пословица.</vt:lpstr>
      <vt:lpstr>Ах этот разнообразный и такой удивительный мир опытов и экспериментов.</vt:lpstr>
      <vt:lpstr>Почему вода и масло не смешиваются?</vt:lpstr>
      <vt:lpstr>А как же здорово рисовать палочкой на молоке добавив туда немного краски. Получаются такие загадочные узоры?</vt:lpstr>
      <vt:lpstr>Что случиться если смешать лимонную воду с содой? (будет ли извержение вулкана?)</vt:lpstr>
      <vt:lpstr>Слайд 7</vt:lpstr>
      <vt:lpstr>А знали ли вы ,что можно рисовать радугу с помощью конфет?</vt:lpstr>
      <vt:lpstr>Так же мы узнали о том, что воздух есть везде.</vt:lpstr>
      <vt:lpstr>Слайд 10</vt:lpstr>
      <vt:lpstr>А магнит ,он оказывается такой сильный.</vt:lpstr>
      <vt:lpstr>Слайд 12</vt:lpstr>
      <vt:lpstr>Узнали свойства муки.</vt:lpstr>
      <vt:lpstr>Да и шарики можно надуть не только вдыхая в шарик воздух?</vt:lpstr>
      <vt:lpstr>Слайд 15</vt:lpstr>
      <vt:lpstr>Так же мы узнали , как губительно действует масло (нефть) на перья птиц. (перо смазанное маслом не такое мягкое и пушистое , а становится тяжелым и не дает птице летать).</vt:lpstr>
      <vt:lpstr> Для роста растениям нужна вода.</vt:lpstr>
      <vt:lpstr>А выйдя на прогулку мы проверили растает ли иней от тепла наших рук?</vt:lpstr>
      <vt:lpstr>Мы это теперь все знаем. Но на этом не остановимся. Мир опытов и экспериментов очень разнообразен и удивителен!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Опытно-экспериментальная деятельность в детском саду. </dc:title>
  <dc:creator>user</dc:creator>
  <cp:lastModifiedBy>HP</cp:lastModifiedBy>
  <cp:revision>32</cp:revision>
  <dcterms:created xsi:type="dcterms:W3CDTF">2018-11-28T06:56:28Z</dcterms:created>
  <dcterms:modified xsi:type="dcterms:W3CDTF">2019-01-04T12:08:58Z</dcterms:modified>
</cp:coreProperties>
</file>