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108" y="5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D7737-DDDC-43F3-8CCF-21EEE93F9021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A679-190D-44E3-B85A-D541846FC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9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6A679-190D-44E3-B85A-D541846FC6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1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1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5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9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0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3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1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3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7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832D-1F9E-4C6D-9E30-46200123B16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72CF-A552-4119-8286-DAE510D6B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9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gif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7675"/>
            <a:ext cx="12191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Космическое</a:t>
            </a:r>
            <a:r>
              <a:rPr lang="en-US" sz="72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ingdings 3" panose="05040102010807070707" pitchFamily="18" charset="2"/>
                <a:ea typeface="Yu Gothic" panose="020B0400000000000000" pitchFamily="34" charset="-128"/>
              </a:rPr>
              <a:t/>
            </a:r>
            <a:br>
              <a:rPr lang="en-US" sz="72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ingdings 3" panose="05040102010807070707" pitchFamily="18" charset="2"/>
                <a:ea typeface="Yu Gothic" panose="020B0400000000000000" pitchFamily="34" charset="-128"/>
              </a:rPr>
            </a:br>
            <a:r>
              <a:rPr lang="ru-RU" sz="72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путешествие</a:t>
            </a:r>
            <a:r>
              <a:rPr lang="ru-RU" sz="7200" b="0" cap="none" spc="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ru-RU" sz="7200" b="0" cap="none" spc="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1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9141" cy="689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9756" y="2186061"/>
            <a:ext cx="6827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cs typeface="Aparajita" panose="020B0604020202020204" pitchFamily="34" charset="0"/>
              </a:rPr>
              <a:t>Он сиреневый такой,</a:t>
            </a:r>
          </a:p>
          <a:p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cs typeface="Aparajita" panose="020B0604020202020204" pitchFamily="34" charset="0"/>
              </a:rPr>
              <a:t>Машет весело рукой.</a:t>
            </a:r>
          </a:p>
          <a:p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cs typeface="Aparajita" panose="020B0604020202020204" pitchFamily="34" charset="0"/>
              </a:rPr>
              <a:t>Он свалился к нам с луны –</a:t>
            </a:r>
          </a:p>
          <a:p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cs typeface="Aparajita" panose="020B0604020202020204" pitchFamily="34" charset="0"/>
              </a:rPr>
              <a:t>Его любят малыши.</a:t>
            </a:r>
          </a:p>
        </p:txBody>
      </p:sp>
    </p:spTree>
    <p:extLst>
      <p:ext uri="{BB962C8B-B14F-4D97-AF65-F5344CB8AC3E}">
        <p14:creationId xmlns:p14="http://schemas.microsoft.com/office/powerpoint/2010/main" val="3323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iffiles.alphacoders.com/576/5768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3572">
            <a:off x="954994" y="5971715"/>
            <a:ext cx="4225736" cy="54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ой филь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7164" y="737754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68404"/>
            <a:ext cx="468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На </a:t>
            </a:r>
            <a:r>
              <a:rPr lang="ru-RU" sz="3600" dirty="0">
                <a:solidFill>
                  <a:schemeClr val="bg1"/>
                </a:solidFill>
              </a:rPr>
              <a:t>чём </a:t>
            </a:r>
            <a:r>
              <a:rPr lang="ru-RU" sz="3600" dirty="0" smtClean="0">
                <a:solidFill>
                  <a:schemeClr val="bg1"/>
                </a:solidFill>
              </a:rPr>
              <a:t>можно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полететь </a:t>
            </a:r>
            <a:r>
              <a:rPr lang="ru-RU" sz="3600" dirty="0">
                <a:solidFill>
                  <a:schemeClr val="bg1"/>
                </a:solidFill>
              </a:rPr>
              <a:t>в </a:t>
            </a:r>
            <a:r>
              <a:rPr lang="ru-RU" sz="3600" dirty="0" smtClean="0">
                <a:solidFill>
                  <a:schemeClr val="bg1"/>
                </a:solidFill>
              </a:rPr>
              <a:t>космос?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0.0581 C -0.08099 -0.05718 -0.11198 -0.21019 -0.08724 -0.30394 C -0.04661 -0.45857 -0.01992 -0.48982 0.06393 -0.59283 C 0.12435 -0.63704 0.12709 -0.63172 0.16901 -0.63172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01 -0.63172 L 0.678 -1.64121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-5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58" y="154005"/>
            <a:ext cx="36583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Планета</a:t>
            </a:r>
            <a:br>
              <a:rPr lang="ru-RU" sz="48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«</a:t>
            </a:r>
            <a:r>
              <a:rPr lang="ru-RU" sz="48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Выручайка</a:t>
            </a:r>
            <a:r>
              <a:rPr lang="ru-RU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»</a:t>
            </a:r>
            <a:endParaRPr lang="ru-RU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18" y="3513222"/>
            <a:ext cx="526937" cy="808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9721">
            <a:off x="4885086" y="2135660"/>
            <a:ext cx="526937" cy="808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051">
            <a:off x="6578460" y="2177875"/>
            <a:ext cx="526937" cy="808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224">
            <a:off x="5732039" y="2912654"/>
            <a:ext cx="526937" cy="8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85" y="1232167"/>
            <a:ext cx="526937" cy="8085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239">
            <a:off x="7414519" y="3101177"/>
            <a:ext cx="526937" cy="808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224">
            <a:off x="6653079" y="4015117"/>
            <a:ext cx="526937" cy="808522"/>
          </a:xfrm>
          <a:prstGeom prst="rect">
            <a:avLst/>
          </a:prstGeom>
        </p:spPr>
      </p:pic>
      <p:pic>
        <p:nvPicPr>
          <p:cNvPr id="13" name="Picture 4" descr="https://giffiles.alphacoders.com/576/576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3572">
            <a:off x="327079" y="6717044"/>
            <a:ext cx="1447280" cy="18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49 0.28588 C 0.14049 0.1706 0.1095 0.01759 0.13424 -0.07616 C 0.17487 -0.23079 0.20156 -0.26204 0.28541 -0.36505 C 0.34583 -0.40926 0.34857 -0.40394 0.39049 -0.40394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giffiles.alphacoders.com/576/576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997">
            <a:off x="-1857154" y="3461200"/>
            <a:ext cx="1433921" cy="18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3" y="-3470115"/>
            <a:ext cx="5033574" cy="3470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083">
            <a:off x="7149305" y="2552749"/>
            <a:ext cx="697713" cy="681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1713" y="5611529"/>
            <a:ext cx="4698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Космические</a:t>
            </a:r>
            <a:br>
              <a:rPr lang="ru-RU" sz="3200" dirty="0" smtClean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ru-RU" sz="3200" dirty="0" smtClean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пираты</a:t>
            </a:r>
            <a:endParaRPr lang="ru-RU" sz="3200" dirty="0">
              <a:solidFill>
                <a:schemeClr val="bg1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12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7.40741E-7 C 0.00625 -0.02315 -0.03685 -0.05393 -0.00247 -0.07268 C 0.05391 -0.1037 0.09102 -0.10995 0.20729 -0.13055 C 0.29115 -0.13935 0.29479 -0.13819 0.35326 -0.13819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C -0.02786 0.17384 -0.02682 0.17986 -0.05468 0.35185 C -0.072 0.46782 -0.08294 0.575 -0.10442 0.6007 C -0.12591 0.6257 -0.16562 0.62269 -0.18294 0.50509 C -0.21028 0.33519 -0.24895 0.44537 -0.32278 0.61181 C -0.3233 0.61065 -0.40091 0.76968 -0.40091 0.76898 " pathEditMode="relative" rAng="0" ptsTypes="AAAAAA">
                                      <p:cBhvr>
                                        <p:cTn id="1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3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78" y="662382"/>
            <a:ext cx="5815422" cy="5815422"/>
          </a:xfrm>
          <a:prstGeom prst="rect">
            <a:avLst/>
          </a:prstGeom>
        </p:spPr>
      </p:pic>
      <p:pic>
        <p:nvPicPr>
          <p:cNvPr id="3" name="Picture 4" descr="https://giffiles.alphacoders.com/576/576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997">
            <a:off x="-1857154" y="3461200"/>
            <a:ext cx="1433921" cy="18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524664">
            <a:off x="779647" y="644893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Луна</a:t>
            </a:r>
            <a:endParaRPr lang="ru-RU" sz="7200" dirty="0">
              <a:solidFill>
                <a:schemeClr val="accent4">
                  <a:lumMod val="60000"/>
                  <a:lumOff val="4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845">
            <a:off x="8809425" y="2108901"/>
            <a:ext cx="1103717" cy="14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C -4.16667E-7 -0.02361 -0.0431 -0.05417 -0.00859 -0.07315 C 0.04779 -0.1044 0.08477 -0.11042 0.20039 -0.13102 C 0.28425 -0.14005 0.61419 -0.10208 0.68958 -0.20278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7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79" y="845262"/>
            <a:ext cx="5815422" cy="5815422"/>
          </a:xfrm>
          <a:prstGeom prst="rect">
            <a:avLst/>
          </a:prstGeom>
        </p:spPr>
      </p:pic>
      <p:pic>
        <p:nvPicPr>
          <p:cNvPr id="4" name="Picture 4" descr="https://giffiles.alphacoders.com/576/5768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997">
            <a:off x="1627191" y="4571429"/>
            <a:ext cx="1433921" cy="18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35040">
            <a:off x="6256220" y="3322976"/>
            <a:ext cx="5671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До скорой встречи!!!</a:t>
            </a:r>
            <a:endParaRPr lang="ru-RU" sz="72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Мой фильм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50043" y="-1207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4 C 2.5E-6 -0.02408 0.24192 -0.13866 0.29205 -0.30625 C 0.34232 -0.47408 0.43698 -0.55625 0.55247 -0.57686 C 0.63646 -0.58611 0.63698 -0.74838 0.73932 -0.8963 " pathEditMode="relative" rAng="0" ptsTypes="AA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66" y="-4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5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31</Words>
  <Application>Microsoft Office PowerPoint</Application>
  <PresentationFormat>Широкоэкранный</PresentationFormat>
  <Paragraphs>11</Paragraphs>
  <Slides>7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MingLiU</vt:lpstr>
      <vt:lpstr>Yu Gothic</vt:lpstr>
      <vt:lpstr>Yu Mincho Demibold</vt:lpstr>
      <vt:lpstr>Aparajita</vt:lpstr>
      <vt:lpstr>Arial</vt:lpstr>
      <vt:lpstr>Calibri</vt:lpstr>
      <vt:lpstr>Calibri Light</vt:lpstr>
      <vt:lpstr>Impact</vt:lpstr>
      <vt:lpstr>Monotype Corsiva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Яни</dc:creator>
  <cp:lastModifiedBy>Сергей Яни</cp:lastModifiedBy>
  <cp:revision>20</cp:revision>
  <dcterms:created xsi:type="dcterms:W3CDTF">2018-02-25T15:03:17Z</dcterms:created>
  <dcterms:modified xsi:type="dcterms:W3CDTF">2018-02-26T16:33:07Z</dcterms:modified>
</cp:coreProperties>
</file>