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8" r:id="rId2"/>
  </p:sldMasterIdLst>
  <p:notesMasterIdLst>
    <p:notesMasterId r:id="rId17"/>
  </p:notesMasterIdLst>
  <p:sldIdLst>
    <p:sldId id="276" r:id="rId3"/>
    <p:sldId id="258" r:id="rId4"/>
    <p:sldId id="259" r:id="rId5"/>
    <p:sldId id="260" r:id="rId6"/>
    <p:sldId id="277" r:id="rId7"/>
    <p:sldId id="261" r:id="rId8"/>
    <p:sldId id="262" r:id="rId9"/>
    <p:sldId id="263" r:id="rId10"/>
    <p:sldId id="264" r:id="rId11"/>
    <p:sldId id="265" r:id="rId12"/>
    <p:sldId id="278" r:id="rId13"/>
    <p:sldId id="267" r:id="rId14"/>
    <p:sldId id="269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86" autoAdjust="0"/>
  </p:normalViewPr>
  <p:slideViewPr>
    <p:cSldViewPr snapToGrid="0">
      <p:cViewPr varScale="1">
        <p:scale>
          <a:sx n="81" d="100"/>
          <a:sy n="81" d="100"/>
        </p:scale>
        <p:origin x="-26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A2D14-9153-4816-9B8D-56BF0BBD18DA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1E453-CCB1-483B-9195-2DFD46EF97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8257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96F5-A021-4446-9C24-57D08D7801D7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12A37-B3B3-44BC-A348-71BA0F9AEC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1577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0475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250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196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13225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44021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0166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7616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3567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4201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504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57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05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3027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537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941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017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76F63-7E3E-46F3-8A63-ACB529727CD6}" type="datetimeFigureOut">
              <a:rPr lang="ru-RU" smtClean="0"/>
              <a:pPr/>
              <a:t>15.03.2017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F46E4-8718-4924-9689-AE3C988EBC0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630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496F5-A021-4446-9C24-57D08D7801D7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712A37-B3B3-44BC-A348-71BA0F9AEC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458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8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2B496F5-A021-4446-9C24-57D08D7801D7}" type="datetimeFigureOut">
              <a:rPr lang="en-US" smtClean="0"/>
              <a:pPr/>
              <a:t>3/15/2017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712A37-B3B3-44BC-A348-71BA0F9AEC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312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2.mp3"/><Relationship Id="rId5" Type="http://schemas.openxmlformats.org/officeDocument/2006/relationships/image" Target="../media/image6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5632" y="609600"/>
            <a:ext cx="105095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ОСТАВИМ БЕЗ ДВОРЦА </a:t>
            </a:r>
          </a:p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СИНИЦУ, НИ СКВОРЦА.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ЗАНЯТИЮ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9712" y="4096512"/>
            <a:ext cx="4645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 Борисенко Л.В.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</a:t>
            </a:r>
          </a:p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№44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404500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7620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387" y="0"/>
            <a:ext cx="10435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768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00" y="136188"/>
            <a:ext cx="12106473" cy="672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179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00" t="4800" b="10755"/>
          <a:stretch/>
        </p:blipFill>
        <p:spPr>
          <a:xfrm>
            <a:off x="3295979" y="0"/>
            <a:ext cx="6046141" cy="689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692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21423" y="0"/>
            <a:ext cx="7749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23980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154" y="0"/>
            <a:ext cx="10257693" cy="6858000"/>
          </a:xfrm>
          <a:prstGeom prst="rect">
            <a:avLst/>
          </a:prstGeom>
        </p:spPr>
      </p:pic>
      <p:pic>
        <p:nvPicPr>
          <p:cNvPr id="2" name="Rington_Iphone-Shel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40715" y="5249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964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" name="skvorec-obyknovennyy-golos-6711-onbird.r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97280" y="5355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408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1234" y="0"/>
            <a:ext cx="95895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6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6664" y="0"/>
            <a:ext cx="10277656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752" y="4754880"/>
            <a:ext cx="6071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построили скворечню для весёлого скворца.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повесили скворечник возле самого крыльца.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 семейство вчетвером проживает в доме том: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Мать, отец и скворушки - черненькие пёрышки.</a:t>
            </a:r>
          </a:p>
        </p:txBody>
      </p:sp>
    </p:spTree>
    <p:extLst>
      <p:ext uri="{BB962C8B-B14F-4D97-AF65-F5344CB8AC3E}">
        <p14:creationId xmlns:p14="http://schemas.microsoft.com/office/powerpoint/2010/main" xmlns="" val="319720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774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2410" y="0"/>
            <a:ext cx="952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94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6171" y="0"/>
            <a:ext cx="102796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353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6485" y="0"/>
            <a:ext cx="5939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195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C71B277C-C29A-4BA0-A7BA-43502DF21AB3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56</Words>
  <Application>Microsoft Office PowerPoint</Application>
  <PresentationFormat>Произвольный</PresentationFormat>
  <Paragraphs>10</Paragraphs>
  <Slides>14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1_Тема Office</vt:lpstr>
      <vt:lpstr>Капля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Майя</cp:lastModifiedBy>
  <cp:revision>20</cp:revision>
  <dcterms:created xsi:type="dcterms:W3CDTF">2017-02-28T14:55:10Z</dcterms:created>
  <dcterms:modified xsi:type="dcterms:W3CDTF">2017-03-15T06:22:22Z</dcterms:modified>
</cp:coreProperties>
</file>