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132856"/>
            <a:ext cx="8640960" cy="26642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любимый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" y="1268760"/>
            <a:ext cx="8978154" cy="505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«Пчелка»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7118176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«Звёздочка»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38642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348371" cy="4464496"/>
          </a:xfrm>
        </p:spPr>
      </p:pic>
    </p:spTree>
    <p:extLst>
      <p:ext uri="{BB962C8B-B14F-4D97-AF65-F5344CB8AC3E}">
        <p14:creationId xmlns:p14="http://schemas.microsoft.com/office/powerpoint/2010/main" val="37218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3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17396"/>
            <a:ext cx="4536504" cy="6048670"/>
          </a:xfrm>
        </p:spPr>
      </p:pic>
    </p:spTree>
    <p:extLst>
      <p:ext uri="{BB962C8B-B14F-4D97-AF65-F5344CB8AC3E}">
        <p14:creationId xmlns:p14="http://schemas.microsoft.com/office/powerpoint/2010/main" val="7132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кабинет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9382"/>
            <a:ext cx="4176463" cy="5568618"/>
          </a:xfrm>
        </p:spPr>
      </p:pic>
    </p:spTree>
    <p:extLst>
      <p:ext uri="{BB962C8B-B14F-4D97-AF65-F5344CB8AC3E}">
        <p14:creationId xmlns:p14="http://schemas.microsoft.com/office/powerpoint/2010/main" val="593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3765"/>
            <a:ext cx="8928992" cy="6696745"/>
          </a:xfrm>
        </p:spPr>
      </p:pic>
    </p:spTree>
    <p:extLst>
      <p:ext uri="{BB962C8B-B14F-4D97-AF65-F5344CB8AC3E}">
        <p14:creationId xmlns:p14="http://schemas.microsoft.com/office/powerpoint/2010/main" val="3916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14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Наш любимый  детский сад</vt:lpstr>
      <vt:lpstr>Детский сад «Пчелка»</vt:lpstr>
      <vt:lpstr>Группа «Звёздочка»</vt:lpstr>
      <vt:lpstr>Кухня</vt:lpstr>
      <vt:lpstr>Медицинский кабинет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 детский сад</dc:title>
  <dc:creator>Евгения</dc:creator>
  <cp:lastModifiedBy>Евгения</cp:lastModifiedBy>
  <cp:revision>13</cp:revision>
  <dcterms:created xsi:type="dcterms:W3CDTF">2021-10-24T19:53:09Z</dcterms:created>
  <dcterms:modified xsi:type="dcterms:W3CDTF">2021-10-26T22:39:54Z</dcterms:modified>
</cp:coreProperties>
</file>