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6994" cy="645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00423" cy="6225317"/>
          </a:xfrm>
        </p:spPr>
      </p:pic>
    </p:spTree>
    <p:extLst>
      <p:ext uri="{BB962C8B-B14F-4D97-AF65-F5344CB8AC3E}">
        <p14:creationId xmlns:p14="http://schemas.microsoft.com/office/powerpoint/2010/main" val="13812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237551" cy="3587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55" y="0"/>
            <a:ext cx="4846140" cy="6858000"/>
          </a:xfrm>
        </p:spPr>
      </p:pic>
    </p:spTree>
    <p:extLst>
      <p:ext uri="{BB962C8B-B14F-4D97-AF65-F5344CB8AC3E}">
        <p14:creationId xmlns:p14="http://schemas.microsoft.com/office/powerpoint/2010/main" val="14145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" y="116632"/>
            <a:ext cx="8832981" cy="6624736"/>
          </a:xfrm>
        </p:spPr>
      </p:pic>
    </p:spTree>
    <p:extLst>
      <p:ext uri="{BB962C8B-B14F-4D97-AF65-F5344CB8AC3E}">
        <p14:creationId xmlns:p14="http://schemas.microsoft.com/office/powerpoint/2010/main" val="30152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новый дом первой запускали кошку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1599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первом купании ребенка клали в воду монетку, зерно и уголёк.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57400"/>
            <a:ext cx="54006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8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гостей с караваем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787141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51" y="2132856"/>
            <a:ext cx="5273825" cy="3744416"/>
          </a:xfrm>
        </p:spPr>
      </p:pic>
    </p:spTree>
    <p:extLst>
      <p:ext uri="{BB962C8B-B14F-4D97-AF65-F5344CB8AC3E}">
        <p14:creationId xmlns:p14="http://schemas.microsoft.com/office/powerpoint/2010/main" val="496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</TotalTime>
  <Words>23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 новый дом первой запускали кошку</vt:lpstr>
      <vt:lpstr>При первом купании ребенка клали в воду монетку, зерно и уголёк.</vt:lpstr>
      <vt:lpstr>Встреча гостей с караваем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dcterms:created xsi:type="dcterms:W3CDTF">2024-10-30T14:32:10Z</dcterms:created>
  <dcterms:modified xsi:type="dcterms:W3CDTF">2024-10-30T15:58:21Z</dcterms:modified>
</cp:coreProperties>
</file>