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81" r:id="rId20"/>
    <p:sldId id="279" r:id="rId21"/>
    <p:sldId id="280" r:id="rId22"/>
    <p:sldId id="28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am.ru/users/360071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91"/>
            <a:ext cx="9144000" cy="686979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274638"/>
            <a:ext cx="5076056" cy="603468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Электронное портфолио воспитателя 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«ДСОВ№32 «Пчёлка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b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 Юрга 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Лазовик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Е.Н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(высшая квалификационная категория)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08720"/>
            <a:ext cx="3528392" cy="5294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93832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ЕВГЕША\__20140207_1484200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Аттестация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3682317" cy="5251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15810"/>
            <a:ext cx="3600400" cy="5284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4670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ЕВГЕША\__20140207_1484200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Грамоты и награды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92" y="1600200"/>
            <a:ext cx="3172416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271" y="1600200"/>
            <a:ext cx="3410458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0738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ЕВГЕША\__20140207_1484200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6" y="539879"/>
            <a:ext cx="3927298" cy="5586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48680"/>
            <a:ext cx="3904805" cy="5505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4836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ЕВГЕША\__20140207_1484200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:\ЕВГЕША\__20140207_1484200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0988"/>
            <a:ext cx="3816423" cy="5435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45992"/>
            <a:ext cx="3846674" cy="5463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675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ЕВГЕША\__20140207_1484200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62787"/>
            <a:ext cx="3744416" cy="5338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69028"/>
            <a:ext cx="3744415" cy="5387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667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ЕВГЕША\__20140207_1484200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26374"/>
            <a:ext cx="3611542" cy="5099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405" y="980728"/>
            <a:ext cx="3515420" cy="5145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9514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ЕВГЕША\__20140207_1484200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64876"/>
            <a:ext cx="3777935" cy="5261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78" y="840430"/>
            <a:ext cx="3764794" cy="5285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4269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ЕВГЕША\__20140207_1484200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77298"/>
            <a:ext cx="3658113" cy="5248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330" y="803120"/>
            <a:ext cx="3745141" cy="5323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8358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ЕВГЕША\__20140207_1484200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09450"/>
            <a:ext cx="3623071" cy="5316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647" y="784988"/>
            <a:ext cx="3610817" cy="5341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42042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ЕВГЕША\__20140207_1484200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Публикации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368090"/>
            <a:ext cx="3556390" cy="4758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882" y="1329884"/>
            <a:ext cx="3394549" cy="4796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6540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ЕВГЕША\__20140207_1484200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2160239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prstClr val="white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Информационная карта</a:t>
            </a:r>
            <a:br>
              <a:rPr lang="ru-RU" b="1" i="1" dirty="0">
                <a:solidFill>
                  <a:prstClr val="white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556792"/>
            <a:ext cx="8208912" cy="5184576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ru-RU" sz="2400" b="1" i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Год рождения: 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4.08.1981г</a:t>
            </a:r>
            <a:r>
              <a:rPr lang="ru-RU" sz="2400" b="1" i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br>
              <a:rPr lang="ru-RU" sz="2400" b="1" i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b="1" i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Образование: высшее,  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Томский государственный  педагогический университет 2006год</a:t>
            </a:r>
            <a:r>
              <a:rPr lang="ru-RU" sz="2400" b="1" i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по специальности  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«Педагогика и психология».</a:t>
            </a:r>
            <a:r>
              <a:rPr lang="ru-RU" sz="2400" b="1" i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b="1" i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Квалификационная категория: 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высшая</a:t>
            </a:r>
            <a:r>
              <a:rPr lang="ru-RU" sz="2400" b="1" i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b="1" i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Дата  последней аттестации: 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2016г</a:t>
            </a:r>
            <a:r>
              <a:rPr lang="ru-RU" sz="2400" b="1" i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br>
              <a:rPr lang="ru-RU" sz="2400" b="1" i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Педагогический </a:t>
            </a:r>
            <a:r>
              <a:rPr lang="ru-RU" sz="2400" b="1" i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стаж: 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7 </a:t>
            </a:r>
            <a:r>
              <a:rPr lang="ru-RU" sz="2400" b="1" i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лет</a:t>
            </a:r>
            <a:br>
              <a:rPr lang="ru-RU" sz="2400" b="1" i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b="1" i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Личный сайт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  <a:hlinkClick r:id="rId3"/>
              </a:rPr>
              <a:t>http://www.maam.ru/users/360071</a:t>
            </a:r>
            <a:endParaRPr lang="ru-RU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433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ЕВГЕША\__20140207_1484200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10594"/>
            <a:ext cx="4038600" cy="4305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64843"/>
            <a:ext cx="4038600" cy="3996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1717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ЕВГЕША\__20140207_1484200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94238"/>
            <a:ext cx="3650819" cy="5031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92604"/>
            <a:ext cx="4330824" cy="4441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63225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ЕВГЕША\__20140207_1484200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472608"/>
          </a:xfrm>
        </p:spPr>
        <p:txBody>
          <a:bodyPr>
            <a:noAutofit/>
          </a:bodyPr>
          <a:lstStyle/>
          <a:p>
            <a:r>
              <a:rPr lang="ru-RU" sz="8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Приглашаю к сотрудничеству!</a:t>
            </a:r>
            <a:endParaRPr lang="ru-RU" sz="8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95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ЕВГЕША\__20140207_1484200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/>
          </a:bodyPr>
          <a:lstStyle/>
          <a:p>
            <a:r>
              <a:rPr lang="ru-RU" sz="3200" b="1" i="1" spc="-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Диплом об образовании</a:t>
            </a:r>
            <a:endParaRPr lang="ru-RU" sz="3200" i="1" dirty="0">
              <a:solidFill>
                <a:schemeClr val="bg1"/>
              </a:solidFill>
            </a:endParaRPr>
          </a:p>
        </p:txBody>
      </p:sp>
      <p:pic>
        <p:nvPicPr>
          <p:cNvPr id="6147" name="Picture 3" descr="C:\Users\nikolai\Pictures\img0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23" y="1268760"/>
            <a:ext cx="6876256" cy="4854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78978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ЕВГЕША\__20140207_1484200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nikolai\Pictures\img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27937"/>
            <a:ext cx="6985394" cy="500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96566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ЕВГЕША\__20140207_1484200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21"/>
          </a:xfrm>
        </p:spPr>
        <p:txBody>
          <a:bodyPr>
            <a:normAutofit/>
          </a:bodyPr>
          <a:lstStyle/>
          <a:p>
            <a:r>
              <a:rPr lang="ru-RU" sz="3600" b="1" i="1" spc="-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</a:t>
            </a:r>
            <a:endParaRPr lang="ru-RU" sz="3600" i="1" dirty="0">
              <a:solidFill>
                <a:schemeClr val="bg1"/>
              </a:solidFill>
            </a:endParaRPr>
          </a:p>
        </p:txBody>
      </p:sp>
      <p:pic>
        <p:nvPicPr>
          <p:cNvPr id="8196" name="Picture 4" descr="C:\Users\nikolai\Pictures\img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087" y="1196752"/>
            <a:ext cx="3289826" cy="5054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54523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ЕВГЕША\__20140207_1484200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29" y="476672"/>
            <a:ext cx="8404141" cy="563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6825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ЕВГЕША\__20140207_1484200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в семинарах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2" y="1600200"/>
            <a:ext cx="3181696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49" y="1600200"/>
            <a:ext cx="3001301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0702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ЕВГЕША\__20140207_1484200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03722"/>
            <a:ext cx="3816424" cy="5422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998" y="692696"/>
            <a:ext cx="3573924" cy="5433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096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ЕВГЕША\__20140207_1484200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45281"/>
            <a:ext cx="3921106" cy="6367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64052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28</Words>
  <Application>Microsoft Office PowerPoint</Application>
  <PresentationFormat>Экран (4:3)</PresentationFormat>
  <Paragraphs>10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Электронное портфолио воспитателя  МБДОУ «ДСОВ№32 «Пчёлка»  г. Юрга   Лазовик Е.Н.  (высшая квалификационная категория)</vt:lpstr>
      <vt:lpstr>Информационная карта </vt:lpstr>
      <vt:lpstr>Диплом об образовании</vt:lpstr>
      <vt:lpstr>Презентация PowerPoint</vt:lpstr>
      <vt:lpstr>Курсы повышения квалификации</vt:lpstr>
      <vt:lpstr>Презентация PowerPoint</vt:lpstr>
      <vt:lpstr>Участие в семинарах</vt:lpstr>
      <vt:lpstr>Презентация PowerPoint</vt:lpstr>
      <vt:lpstr>Презентация PowerPoint</vt:lpstr>
      <vt:lpstr>Аттестация</vt:lpstr>
      <vt:lpstr>Грамоты и награды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Публикации</vt:lpstr>
      <vt:lpstr>Презентация PowerPoint</vt:lpstr>
      <vt:lpstr>Презентация PowerPoint</vt:lpstr>
      <vt:lpstr>Приглашаю к сотрудничеству!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nikolai lazovik</dc:creator>
  <cp:lastModifiedBy>nikolai lazovik</cp:lastModifiedBy>
  <cp:revision>15</cp:revision>
  <dcterms:created xsi:type="dcterms:W3CDTF">2018-04-05T18:28:11Z</dcterms:created>
  <dcterms:modified xsi:type="dcterms:W3CDTF">2018-05-06T09:58:17Z</dcterms:modified>
</cp:coreProperties>
</file>