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56" r:id="rId2"/>
    <p:sldId id="260" r:id="rId3"/>
    <p:sldId id="261" r:id="rId4"/>
    <p:sldId id="262" r:id="rId5"/>
    <p:sldId id="286" r:id="rId6"/>
    <p:sldId id="287" r:id="rId7"/>
    <p:sldId id="264" r:id="rId8"/>
    <p:sldId id="265" r:id="rId9"/>
    <p:sldId id="266" r:id="rId10"/>
    <p:sldId id="267" r:id="rId11"/>
    <p:sldId id="269" r:id="rId12"/>
    <p:sldId id="270" r:id="rId13"/>
    <p:sldId id="282" r:id="rId14"/>
    <p:sldId id="271" r:id="rId15"/>
    <p:sldId id="272" r:id="rId16"/>
    <p:sldId id="273" r:id="rId17"/>
    <p:sldId id="274" r:id="rId18"/>
    <p:sldId id="276" r:id="rId19"/>
    <p:sldId id="277" r:id="rId20"/>
    <p:sldId id="285" r:id="rId21"/>
    <p:sldId id="283" r:id="rId22"/>
    <p:sldId id="284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22" y="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65D35-AF61-4F7C-9097-2CE163837A7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4966C85-A2B9-4FFE-BA4E-163E49391349}">
      <dgm:prSet phldrT="[Текст]" phldr="1"/>
      <dgm:spPr/>
      <dgm:t>
        <a:bodyPr/>
        <a:lstStyle/>
        <a:p>
          <a:endParaRPr lang="ru-RU" dirty="0"/>
        </a:p>
      </dgm:t>
    </dgm:pt>
    <dgm:pt modelId="{EFECB65B-FBA0-4360-B714-C45A48E8546A}" type="parTrans" cxnId="{5BBF7AAB-196D-4FEE-B7C1-65A568F05ED3}">
      <dgm:prSet/>
      <dgm:spPr/>
      <dgm:t>
        <a:bodyPr/>
        <a:lstStyle/>
        <a:p>
          <a:endParaRPr lang="ru-RU"/>
        </a:p>
      </dgm:t>
    </dgm:pt>
    <dgm:pt modelId="{8D016E4A-B742-4AB0-9336-89CC2299970B}" type="sibTrans" cxnId="{5BBF7AAB-196D-4FEE-B7C1-65A568F05ED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\IMG_20180406_155515_2CS.jpg"/>
        </a:ext>
      </dgm:extLst>
    </dgm:pt>
    <dgm:pt modelId="{FE908817-149B-4526-9A16-656D41B40CB7}" type="pres">
      <dgm:prSet presAssocID="{26965D35-AF61-4F7C-9097-2CE163837A76}" presName="Name0" presStyleCnt="0">
        <dgm:presLayoutVars>
          <dgm:chMax val="7"/>
          <dgm:chPref val="7"/>
          <dgm:dir/>
        </dgm:presLayoutVars>
      </dgm:prSet>
      <dgm:spPr/>
    </dgm:pt>
    <dgm:pt modelId="{32B182FC-7206-4E5F-9319-5EDD31413DF4}" type="pres">
      <dgm:prSet presAssocID="{26965D35-AF61-4F7C-9097-2CE163837A76}" presName="Name1" presStyleCnt="0"/>
      <dgm:spPr/>
    </dgm:pt>
    <dgm:pt modelId="{CED36B65-5AF1-4271-AC07-D4AD7389BB07}" type="pres">
      <dgm:prSet presAssocID="{8D016E4A-B742-4AB0-9336-89CC2299970B}" presName="picture_1" presStyleCnt="0"/>
      <dgm:spPr/>
    </dgm:pt>
    <dgm:pt modelId="{BF06B300-63D9-4F15-B104-CE7DD6377F8A}" type="pres">
      <dgm:prSet presAssocID="{8D016E4A-B742-4AB0-9336-89CC2299970B}" presName="pictureRepeatNode" presStyleLbl="alignImgPlace1" presStyleIdx="0" presStyleCnt="1" custScaleX="200000" custScaleY="192597" custLinFactNeighborY="11612"/>
      <dgm:spPr/>
      <dgm:t>
        <a:bodyPr/>
        <a:lstStyle/>
        <a:p>
          <a:endParaRPr lang="ru-RU"/>
        </a:p>
      </dgm:t>
    </dgm:pt>
    <dgm:pt modelId="{75B44B79-1021-4A40-AC77-C7E3DFE48911}" type="pres">
      <dgm:prSet presAssocID="{94966C85-A2B9-4FFE-BA4E-163E49391349}" presName="text_1" presStyleLbl="node1" presStyleIdx="0" presStyleCnt="0" custScaleX="312500" custScaleY="586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6FEE7C-6ADA-41EE-8BB3-F99CF70FD469}" type="presOf" srcId="{94966C85-A2B9-4FFE-BA4E-163E49391349}" destId="{75B44B79-1021-4A40-AC77-C7E3DFE48911}" srcOrd="0" destOrd="0" presId="urn:microsoft.com/office/officeart/2008/layout/CircularPictureCallout"/>
    <dgm:cxn modelId="{9D8C43C9-A8AD-468A-9026-85CBC3DCC1CB}" type="presOf" srcId="{26965D35-AF61-4F7C-9097-2CE163837A76}" destId="{FE908817-149B-4526-9A16-656D41B40CB7}" srcOrd="0" destOrd="0" presId="urn:microsoft.com/office/officeart/2008/layout/CircularPictureCallout"/>
    <dgm:cxn modelId="{E28600B6-5E49-48DA-9958-38B11BB0A21B}" type="presOf" srcId="{8D016E4A-B742-4AB0-9336-89CC2299970B}" destId="{BF06B300-63D9-4F15-B104-CE7DD6377F8A}" srcOrd="0" destOrd="0" presId="urn:microsoft.com/office/officeart/2008/layout/CircularPictureCallout"/>
    <dgm:cxn modelId="{5BBF7AAB-196D-4FEE-B7C1-65A568F05ED3}" srcId="{26965D35-AF61-4F7C-9097-2CE163837A76}" destId="{94966C85-A2B9-4FFE-BA4E-163E49391349}" srcOrd="0" destOrd="0" parTransId="{EFECB65B-FBA0-4360-B714-C45A48E8546A}" sibTransId="{8D016E4A-B742-4AB0-9336-89CC2299970B}"/>
    <dgm:cxn modelId="{ED0D0B57-7C28-43C9-937D-D4F29E58F711}" type="presParOf" srcId="{FE908817-149B-4526-9A16-656D41B40CB7}" destId="{32B182FC-7206-4E5F-9319-5EDD31413DF4}" srcOrd="0" destOrd="0" presId="urn:microsoft.com/office/officeart/2008/layout/CircularPictureCallout"/>
    <dgm:cxn modelId="{6622E225-B052-4C3D-84F7-F5B4B4628FF8}" type="presParOf" srcId="{32B182FC-7206-4E5F-9319-5EDD31413DF4}" destId="{CED36B65-5AF1-4271-AC07-D4AD7389BB07}" srcOrd="0" destOrd="0" presId="urn:microsoft.com/office/officeart/2008/layout/CircularPictureCallout"/>
    <dgm:cxn modelId="{F4811E4B-7FD5-4F15-A872-4B5B780BA921}" type="presParOf" srcId="{CED36B65-5AF1-4271-AC07-D4AD7389BB07}" destId="{BF06B300-63D9-4F15-B104-CE7DD6377F8A}" srcOrd="0" destOrd="0" presId="urn:microsoft.com/office/officeart/2008/layout/CircularPictureCallout"/>
    <dgm:cxn modelId="{07A45829-65F7-49CA-8016-3584CD10684C}" type="presParOf" srcId="{32B182FC-7206-4E5F-9319-5EDD31413DF4}" destId="{75B44B79-1021-4A40-AC77-C7E3DFE4891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9942AB-F4A2-494D-8F97-8832F9DDFA87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3120E2D6-0FCD-43FF-92D3-7A007842156A}">
      <dgm:prSet phldrT="[Текст]" phldr="1"/>
      <dgm:spPr/>
      <dgm:t>
        <a:bodyPr/>
        <a:lstStyle/>
        <a:p>
          <a:endParaRPr lang="ru-RU" dirty="0"/>
        </a:p>
      </dgm:t>
    </dgm:pt>
    <dgm:pt modelId="{941299F2-5C7B-4256-9134-0D5646EE94E6}" type="parTrans" cxnId="{A2E27D75-62D2-4F70-B880-B93C74D10687}">
      <dgm:prSet/>
      <dgm:spPr/>
      <dgm:t>
        <a:bodyPr/>
        <a:lstStyle/>
        <a:p>
          <a:endParaRPr lang="ru-RU"/>
        </a:p>
      </dgm:t>
    </dgm:pt>
    <dgm:pt modelId="{16673C2B-0D07-4815-8B1C-71829A3B7317}" type="sibTrans" cxnId="{A2E27D75-62D2-4F70-B880-B93C74D1068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scene3d>
          <a:camera prst="perspectiveHeroicExtremeLeftFacing"/>
          <a:lightRig rig="threePt" dir="t"/>
        </a:scene3d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 (2)\IMG_20171005_070752.jpg"/>
        </a:ext>
      </dgm:extLst>
    </dgm:pt>
    <dgm:pt modelId="{5ADE4E7B-6CF3-4F9B-89A5-801DE460A09D}" type="pres">
      <dgm:prSet presAssocID="{A19942AB-F4A2-494D-8F97-8832F9DDFA87}" presName="Name0" presStyleCnt="0">
        <dgm:presLayoutVars>
          <dgm:dir/>
        </dgm:presLayoutVars>
      </dgm:prSet>
      <dgm:spPr/>
    </dgm:pt>
    <dgm:pt modelId="{B508C4A2-2DCC-4DCC-9976-3C6AA2067B34}" type="pres">
      <dgm:prSet presAssocID="{16673C2B-0D07-4815-8B1C-71829A3B7317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EC4AF018-4583-4772-A475-EF2395A9221F}" type="pres">
      <dgm:prSet presAssocID="{3120E2D6-0FCD-43FF-92D3-7A007842156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A23A6-3F5E-4BA1-8864-E47CA48176A4}" type="pres">
      <dgm:prSet presAssocID="{A19942AB-F4A2-494D-8F97-8832F9DDFA87}" presName="maxNode" presStyleCnt="0"/>
      <dgm:spPr/>
    </dgm:pt>
    <dgm:pt modelId="{E529FB96-6654-4E8D-9EB3-602C0F54A07C}" type="pres">
      <dgm:prSet presAssocID="{A19942AB-F4A2-494D-8F97-8832F9DDFA87}" presName="Name33" presStyleCnt="0"/>
      <dgm:spPr/>
    </dgm:pt>
  </dgm:ptLst>
  <dgm:cxnLst>
    <dgm:cxn modelId="{AE9F8BD6-6568-4D98-A08D-DF286E2EFF23}" type="presOf" srcId="{3120E2D6-0FCD-43FF-92D3-7A007842156A}" destId="{EC4AF018-4583-4772-A475-EF2395A9221F}" srcOrd="0" destOrd="0" presId="urn:microsoft.com/office/officeart/2008/layout/AccentedPicture"/>
    <dgm:cxn modelId="{B9C3CD57-6065-4F86-BBDF-B868D5F868FF}" type="presOf" srcId="{A19942AB-F4A2-494D-8F97-8832F9DDFA87}" destId="{5ADE4E7B-6CF3-4F9B-89A5-801DE460A09D}" srcOrd="0" destOrd="0" presId="urn:microsoft.com/office/officeart/2008/layout/AccentedPicture"/>
    <dgm:cxn modelId="{A2E27D75-62D2-4F70-B880-B93C74D10687}" srcId="{A19942AB-F4A2-494D-8F97-8832F9DDFA87}" destId="{3120E2D6-0FCD-43FF-92D3-7A007842156A}" srcOrd="0" destOrd="0" parTransId="{941299F2-5C7B-4256-9134-0D5646EE94E6}" sibTransId="{16673C2B-0D07-4815-8B1C-71829A3B7317}"/>
    <dgm:cxn modelId="{0112003C-ABFC-4C4F-A79B-4C095EBAF993}" type="presOf" srcId="{16673C2B-0D07-4815-8B1C-71829A3B7317}" destId="{B508C4A2-2DCC-4DCC-9976-3C6AA2067B34}" srcOrd="0" destOrd="0" presId="urn:microsoft.com/office/officeart/2008/layout/AccentedPicture"/>
    <dgm:cxn modelId="{01D37420-5022-4958-AA97-397B4CA062BE}" type="presParOf" srcId="{5ADE4E7B-6CF3-4F9B-89A5-801DE460A09D}" destId="{B508C4A2-2DCC-4DCC-9976-3C6AA2067B34}" srcOrd="0" destOrd="0" presId="urn:microsoft.com/office/officeart/2008/layout/AccentedPicture"/>
    <dgm:cxn modelId="{24C40335-C4D0-43D3-9E42-B11A98B5363F}" type="presParOf" srcId="{5ADE4E7B-6CF3-4F9B-89A5-801DE460A09D}" destId="{EC4AF018-4583-4772-A475-EF2395A9221F}" srcOrd="1" destOrd="0" presId="urn:microsoft.com/office/officeart/2008/layout/AccentedPicture"/>
    <dgm:cxn modelId="{8A1A8A99-DF22-42B0-BD72-50524E4D59F1}" type="presParOf" srcId="{5ADE4E7B-6CF3-4F9B-89A5-801DE460A09D}" destId="{06BA23A6-3F5E-4BA1-8864-E47CA48176A4}" srcOrd="2" destOrd="0" presId="urn:microsoft.com/office/officeart/2008/layout/AccentedPicture"/>
    <dgm:cxn modelId="{32EAC2C6-E3BC-47E2-BB0D-57AFDD0B2D04}" type="presParOf" srcId="{06BA23A6-3F5E-4BA1-8864-E47CA48176A4}" destId="{E529FB96-6654-4E8D-9EB3-602C0F54A07C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E979E0-3A78-49E5-8B38-CAB7A2A3C6D2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DBDE2DFE-F12A-4D94-AA16-0A1262114249}">
      <dgm:prSet phldrT="[Текст]" phldr="1"/>
      <dgm:spPr/>
      <dgm:t>
        <a:bodyPr/>
        <a:lstStyle/>
        <a:p>
          <a:endParaRPr lang="ru-RU" dirty="0"/>
        </a:p>
      </dgm:t>
    </dgm:pt>
    <dgm:pt modelId="{9E7D4FBA-6F36-44E1-9926-CC5E3B8568DF}" type="parTrans" cxnId="{F00D2B23-084E-4F0A-BC6F-D03CFD560854}">
      <dgm:prSet/>
      <dgm:spPr/>
      <dgm:t>
        <a:bodyPr/>
        <a:lstStyle/>
        <a:p>
          <a:endParaRPr lang="ru-RU"/>
        </a:p>
      </dgm:t>
    </dgm:pt>
    <dgm:pt modelId="{80BE941B-C49E-4277-9DE4-BCF4800D4962}" type="sibTrans" cxnId="{F00D2B23-084E-4F0A-BC6F-D03CFD56085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scene3d>
          <a:camera prst="isometricOffAxis2Left"/>
          <a:lightRig rig="threePt" dir="t"/>
        </a:scene3d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\IMG_20180406_155802.jpg"/>
        </a:ext>
      </dgm:extLst>
    </dgm:pt>
    <dgm:pt modelId="{157EB9B2-6043-4482-A0D3-F5E5EA300367}" type="pres">
      <dgm:prSet presAssocID="{22E979E0-3A78-49E5-8B38-CAB7A2A3C6D2}" presName="Name0" presStyleCnt="0">
        <dgm:presLayoutVars>
          <dgm:dir/>
        </dgm:presLayoutVars>
      </dgm:prSet>
      <dgm:spPr/>
    </dgm:pt>
    <dgm:pt modelId="{BB3F64C1-7C50-4E96-B1D3-2E3ECD6692FB}" type="pres">
      <dgm:prSet presAssocID="{80BE941B-C49E-4277-9DE4-BCF4800D4962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BA9AE733-FF58-4486-8C0D-EBF5B1F0E0B8}" type="pres">
      <dgm:prSet presAssocID="{DBDE2DFE-F12A-4D94-AA16-0A1262114249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4144C-4C55-4AB2-A469-B7EDA423EB29}" type="pres">
      <dgm:prSet presAssocID="{22E979E0-3A78-49E5-8B38-CAB7A2A3C6D2}" presName="maxNode" presStyleCnt="0"/>
      <dgm:spPr/>
    </dgm:pt>
    <dgm:pt modelId="{D1BF5703-4C83-45C1-9F5A-29655189651C}" type="pres">
      <dgm:prSet presAssocID="{22E979E0-3A78-49E5-8B38-CAB7A2A3C6D2}" presName="Name33" presStyleCnt="0"/>
      <dgm:spPr/>
    </dgm:pt>
  </dgm:ptLst>
  <dgm:cxnLst>
    <dgm:cxn modelId="{DCD55BEC-6FEC-4A5D-AE75-7AB404E8EC72}" type="presOf" srcId="{DBDE2DFE-F12A-4D94-AA16-0A1262114249}" destId="{BA9AE733-FF58-4486-8C0D-EBF5B1F0E0B8}" srcOrd="0" destOrd="0" presId="urn:microsoft.com/office/officeart/2008/layout/AccentedPicture"/>
    <dgm:cxn modelId="{37A826C2-EB84-4BF5-B1E1-F3193A95EFD6}" type="presOf" srcId="{22E979E0-3A78-49E5-8B38-CAB7A2A3C6D2}" destId="{157EB9B2-6043-4482-A0D3-F5E5EA300367}" srcOrd="0" destOrd="0" presId="urn:microsoft.com/office/officeart/2008/layout/AccentedPicture"/>
    <dgm:cxn modelId="{F00D2B23-084E-4F0A-BC6F-D03CFD560854}" srcId="{22E979E0-3A78-49E5-8B38-CAB7A2A3C6D2}" destId="{DBDE2DFE-F12A-4D94-AA16-0A1262114249}" srcOrd="0" destOrd="0" parTransId="{9E7D4FBA-6F36-44E1-9926-CC5E3B8568DF}" sibTransId="{80BE941B-C49E-4277-9DE4-BCF4800D4962}"/>
    <dgm:cxn modelId="{37E2CF4E-974B-4CD5-863B-F61A748E1A9E}" type="presOf" srcId="{80BE941B-C49E-4277-9DE4-BCF4800D4962}" destId="{BB3F64C1-7C50-4E96-B1D3-2E3ECD6692FB}" srcOrd="0" destOrd="0" presId="urn:microsoft.com/office/officeart/2008/layout/AccentedPicture"/>
    <dgm:cxn modelId="{3FB2C989-3C73-420B-9B84-6413950EB85F}" type="presParOf" srcId="{157EB9B2-6043-4482-A0D3-F5E5EA300367}" destId="{BB3F64C1-7C50-4E96-B1D3-2E3ECD6692FB}" srcOrd="0" destOrd="0" presId="urn:microsoft.com/office/officeart/2008/layout/AccentedPicture"/>
    <dgm:cxn modelId="{1F948A22-42C8-475F-ABC3-FD17B4764C84}" type="presParOf" srcId="{157EB9B2-6043-4482-A0D3-F5E5EA300367}" destId="{BA9AE733-FF58-4486-8C0D-EBF5B1F0E0B8}" srcOrd="1" destOrd="0" presId="urn:microsoft.com/office/officeart/2008/layout/AccentedPicture"/>
    <dgm:cxn modelId="{C955538C-7994-4743-9376-182F0A768492}" type="presParOf" srcId="{157EB9B2-6043-4482-A0D3-F5E5EA300367}" destId="{0B04144C-4C55-4AB2-A469-B7EDA423EB29}" srcOrd="2" destOrd="0" presId="urn:microsoft.com/office/officeart/2008/layout/AccentedPicture"/>
    <dgm:cxn modelId="{736E0B33-1A10-4845-998F-C33479965450}" type="presParOf" srcId="{0B04144C-4C55-4AB2-A469-B7EDA423EB29}" destId="{D1BF5703-4C83-45C1-9F5A-29655189651C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CB87E6-3356-4F2A-BBA3-5D93832B69F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9CE92D1-18F5-4839-972A-257F73875DE0}">
      <dgm:prSet phldrT="[Текст]" phldr="1"/>
      <dgm:spPr/>
      <dgm:t>
        <a:bodyPr/>
        <a:lstStyle/>
        <a:p>
          <a:endParaRPr lang="ru-RU"/>
        </a:p>
      </dgm:t>
    </dgm:pt>
    <dgm:pt modelId="{3CD64ADD-CF6C-4B9D-9006-18CA38B74B07}" type="parTrans" cxnId="{290AEA55-823B-4847-B6BB-D6A571CBD939}">
      <dgm:prSet/>
      <dgm:spPr/>
      <dgm:t>
        <a:bodyPr/>
        <a:lstStyle/>
        <a:p>
          <a:endParaRPr lang="ru-RU"/>
        </a:p>
      </dgm:t>
    </dgm:pt>
    <dgm:pt modelId="{28126B8A-3C32-44EA-82BE-CBDA4315E16A}" type="sibTrans" cxnId="{290AEA55-823B-4847-B6BB-D6A571CBD93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 (2)\IMG_20170822_112558.jpg"/>
        </a:ext>
      </dgm:extLst>
    </dgm:pt>
    <dgm:pt modelId="{90666CCC-0F1B-44F0-AD82-333BE63A688A}" type="pres">
      <dgm:prSet presAssocID="{08CB87E6-3356-4F2A-BBA3-5D93832B69F6}" presName="Name0" presStyleCnt="0">
        <dgm:presLayoutVars>
          <dgm:chMax val="7"/>
          <dgm:chPref val="7"/>
          <dgm:dir/>
        </dgm:presLayoutVars>
      </dgm:prSet>
      <dgm:spPr/>
    </dgm:pt>
    <dgm:pt modelId="{46B7C838-1058-4DF6-8E2C-93D88DBCCD5A}" type="pres">
      <dgm:prSet presAssocID="{08CB87E6-3356-4F2A-BBA3-5D93832B69F6}" presName="Name1" presStyleCnt="0"/>
      <dgm:spPr/>
    </dgm:pt>
    <dgm:pt modelId="{D12D9B8B-0580-4F07-91AF-A9E44EDED353}" type="pres">
      <dgm:prSet presAssocID="{28126B8A-3C32-44EA-82BE-CBDA4315E16A}" presName="picture_1" presStyleCnt="0"/>
      <dgm:spPr/>
    </dgm:pt>
    <dgm:pt modelId="{2ACB091C-8DC2-43EE-A7E4-D9304C500FB4}" type="pres">
      <dgm:prSet presAssocID="{28126B8A-3C32-44EA-82BE-CBDA4315E16A}" presName="pictureRepeatNode" presStyleLbl="alignImgPlace1" presStyleIdx="0" presStyleCnt="1" custScaleX="200000" custScaleY="212613" custLinFactNeighborY="23976"/>
      <dgm:spPr/>
      <dgm:t>
        <a:bodyPr/>
        <a:lstStyle/>
        <a:p>
          <a:endParaRPr lang="ru-RU"/>
        </a:p>
      </dgm:t>
    </dgm:pt>
    <dgm:pt modelId="{0B4AC73D-794F-46CE-A6EE-83FBCA925CAC}" type="pres">
      <dgm:prSet presAssocID="{D9CE92D1-18F5-4839-972A-257F73875DE0}" presName="text_1" presStyleLbl="node1" presStyleIdx="0" presStyleCnt="0" custScaleX="312500" custScaleY="626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4DFA57-7C59-4B75-8984-38146ACBA50D}" type="presOf" srcId="{28126B8A-3C32-44EA-82BE-CBDA4315E16A}" destId="{2ACB091C-8DC2-43EE-A7E4-D9304C500FB4}" srcOrd="0" destOrd="0" presId="urn:microsoft.com/office/officeart/2008/layout/CircularPictureCallout"/>
    <dgm:cxn modelId="{E7B2757C-FEDF-472A-9CF9-8A9EAE7E6878}" type="presOf" srcId="{08CB87E6-3356-4F2A-BBA3-5D93832B69F6}" destId="{90666CCC-0F1B-44F0-AD82-333BE63A688A}" srcOrd="0" destOrd="0" presId="urn:microsoft.com/office/officeart/2008/layout/CircularPictureCallout"/>
    <dgm:cxn modelId="{867683E5-EC07-46EE-B8F8-DBB28EE26FB6}" type="presOf" srcId="{D9CE92D1-18F5-4839-972A-257F73875DE0}" destId="{0B4AC73D-794F-46CE-A6EE-83FBCA925CAC}" srcOrd="0" destOrd="0" presId="urn:microsoft.com/office/officeart/2008/layout/CircularPictureCallout"/>
    <dgm:cxn modelId="{290AEA55-823B-4847-B6BB-D6A571CBD939}" srcId="{08CB87E6-3356-4F2A-BBA3-5D93832B69F6}" destId="{D9CE92D1-18F5-4839-972A-257F73875DE0}" srcOrd="0" destOrd="0" parTransId="{3CD64ADD-CF6C-4B9D-9006-18CA38B74B07}" sibTransId="{28126B8A-3C32-44EA-82BE-CBDA4315E16A}"/>
    <dgm:cxn modelId="{90ED0DF8-7F97-4DCB-8EFC-EAA961DE5A08}" type="presParOf" srcId="{90666CCC-0F1B-44F0-AD82-333BE63A688A}" destId="{46B7C838-1058-4DF6-8E2C-93D88DBCCD5A}" srcOrd="0" destOrd="0" presId="urn:microsoft.com/office/officeart/2008/layout/CircularPictureCallout"/>
    <dgm:cxn modelId="{5D9F7F4C-4A45-4C32-B6AF-B5B81A12C12C}" type="presParOf" srcId="{46B7C838-1058-4DF6-8E2C-93D88DBCCD5A}" destId="{D12D9B8B-0580-4F07-91AF-A9E44EDED353}" srcOrd="0" destOrd="0" presId="urn:microsoft.com/office/officeart/2008/layout/CircularPictureCallout"/>
    <dgm:cxn modelId="{665CA365-A9FE-4110-A143-A61949F4C563}" type="presParOf" srcId="{D12D9B8B-0580-4F07-91AF-A9E44EDED353}" destId="{2ACB091C-8DC2-43EE-A7E4-D9304C500FB4}" srcOrd="0" destOrd="0" presId="urn:microsoft.com/office/officeart/2008/layout/CircularPictureCallout"/>
    <dgm:cxn modelId="{EBB5ACC8-BD75-4B52-ABEF-ABBE784590E6}" type="presParOf" srcId="{46B7C838-1058-4DF6-8E2C-93D88DBCCD5A}" destId="{0B4AC73D-794F-46CE-A6EE-83FBCA925CA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E088CC-1441-4944-A4E6-43A9376A454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30AD6C-864D-46BA-BFCF-A6CC47913C75}">
      <dgm:prSet phldrT="[Текст]" phldr="1"/>
      <dgm:spPr/>
      <dgm:t>
        <a:bodyPr/>
        <a:lstStyle/>
        <a:p>
          <a:endParaRPr lang="ru-RU" dirty="0"/>
        </a:p>
      </dgm:t>
    </dgm:pt>
    <dgm:pt modelId="{0C4C58BF-3737-4BD3-B98E-23E5B769A2B3}" type="parTrans" cxnId="{1CC338B5-F494-470E-96CE-2A72606A3CC5}">
      <dgm:prSet/>
      <dgm:spPr/>
      <dgm:t>
        <a:bodyPr/>
        <a:lstStyle/>
        <a:p>
          <a:endParaRPr lang="ru-RU"/>
        </a:p>
      </dgm:t>
    </dgm:pt>
    <dgm:pt modelId="{9456D90F-8485-4831-91EE-9CD4C8635C3F}" type="sibTrans" cxnId="{1CC338B5-F494-470E-96CE-2A72606A3CC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 (2)\IMG_20170822_112712.jpg"/>
        </a:ext>
      </dgm:extLst>
    </dgm:pt>
    <dgm:pt modelId="{819083D7-29FB-4C03-83FF-BC85ACE172A0}" type="pres">
      <dgm:prSet presAssocID="{19E088CC-1441-4944-A4E6-43A9376A4546}" presName="Name0" presStyleCnt="0">
        <dgm:presLayoutVars>
          <dgm:chMax val="7"/>
          <dgm:chPref val="7"/>
          <dgm:dir/>
        </dgm:presLayoutVars>
      </dgm:prSet>
      <dgm:spPr/>
    </dgm:pt>
    <dgm:pt modelId="{A6E30BE6-C4C7-4AC0-B4AB-DFCE04E28C21}" type="pres">
      <dgm:prSet presAssocID="{19E088CC-1441-4944-A4E6-43A9376A4546}" presName="Name1" presStyleCnt="0"/>
      <dgm:spPr/>
    </dgm:pt>
    <dgm:pt modelId="{E910E2F0-588F-4D50-8013-C37C7E758A7B}" type="pres">
      <dgm:prSet presAssocID="{9456D90F-8485-4831-91EE-9CD4C8635C3F}" presName="picture_1" presStyleCnt="0"/>
      <dgm:spPr/>
    </dgm:pt>
    <dgm:pt modelId="{217689DF-FC80-481A-BEF6-BF6D63A3F0FD}" type="pres">
      <dgm:prSet presAssocID="{9456D90F-8485-4831-91EE-9CD4C8635C3F}" presName="pictureRepeatNode" presStyleLbl="alignImgPlace1" presStyleIdx="0" presStyleCnt="1" custScaleX="200000" custScaleY="205118"/>
      <dgm:spPr/>
      <dgm:t>
        <a:bodyPr/>
        <a:lstStyle/>
        <a:p>
          <a:endParaRPr lang="ru-RU"/>
        </a:p>
      </dgm:t>
    </dgm:pt>
    <dgm:pt modelId="{BFAEF87C-B33B-4859-9405-47C2EA77E559}" type="pres">
      <dgm:prSet presAssocID="{8230AD6C-864D-46BA-BFCF-A6CC47913C75}" presName="text_1" presStyleLbl="node1" presStyleIdx="0" presStyleCnt="0" custScaleX="312500" custScaleY="621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7E2680-2645-4C0C-AE80-A88755997869}" type="presOf" srcId="{19E088CC-1441-4944-A4E6-43A9376A4546}" destId="{819083D7-29FB-4C03-83FF-BC85ACE172A0}" srcOrd="0" destOrd="0" presId="urn:microsoft.com/office/officeart/2008/layout/CircularPictureCallout"/>
    <dgm:cxn modelId="{03DE8ED4-F039-4029-9227-659FA9CA6D60}" type="presOf" srcId="{9456D90F-8485-4831-91EE-9CD4C8635C3F}" destId="{217689DF-FC80-481A-BEF6-BF6D63A3F0FD}" srcOrd="0" destOrd="0" presId="urn:microsoft.com/office/officeart/2008/layout/CircularPictureCallout"/>
    <dgm:cxn modelId="{1CC338B5-F494-470E-96CE-2A72606A3CC5}" srcId="{19E088CC-1441-4944-A4E6-43A9376A4546}" destId="{8230AD6C-864D-46BA-BFCF-A6CC47913C75}" srcOrd="0" destOrd="0" parTransId="{0C4C58BF-3737-4BD3-B98E-23E5B769A2B3}" sibTransId="{9456D90F-8485-4831-91EE-9CD4C8635C3F}"/>
    <dgm:cxn modelId="{8F1263F3-AF53-4218-9B51-683C4257928B}" type="presOf" srcId="{8230AD6C-864D-46BA-BFCF-A6CC47913C75}" destId="{BFAEF87C-B33B-4859-9405-47C2EA77E559}" srcOrd="0" destOrd="0" presId="urn:microsoft.com/office/officeart/2008/layout/CircularPictureCallout"/>
    <dgm:cxn modelId="{7B1546EF-02E3-4638-ACFD-E1F567683235}" type="presParOf" srcId="{819083D7-29FB-4C03-83FF-BC85ACE172A0}" destId="{A6E30BE6-C4C7-4AC0-B4AB-DFCE04E28C21}" srcOrd="0" destOrd="0" presId="urn:microsoft.com/office/officeart/2008/layout/CircularPictureCallout"/>
    <dgm:cxn modelId="{18829382-DFE7-4D30-9C90-0504DC249649}" type="presParOf" srcId="{A6E30BE6-C4C7-4AC0-B4AB-DFCE04E28C21}" destId="{E910E2F0-588F-4D50-8013-C37C7E758A7B}" srcOrd="0" destOrd="0" presId="urn:microsoft.com/office/officeart/2008/layout/CircularPictureCallout"/>
    <dgm:cxn modelId="{33B42337-48BC-435E-9527-A2C050FB5A24}" type="presParOf" srcId="{E910E2F0-588F-4D50-8013-C37C7E758A7B}" destId="{217689DF-FC80-481A-BEF6-BF6D63A3F0FD}" srcOrd="0" destOrd="0" presId="urn:microsoft.com/office/officeart/2008/layout/CircularPictureCallout"/>
    <dgm:cxn modelId="{3A308989-D18C-4F24-A065-12C6119A51BE}" type="presParOf" srcId="{A6E30BE6-C4C7-4AC0-B4AB-DFCE04E28C21}" destId="{BFAEF87C-B33B-4859-9405-47C2EA77E55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AF346D-5A59-4C92-8F33-6AC4A372316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C9A728F-20C8-47BF-B5F0-2C569D89901E}">
      <dgm:prSet phldrT="[Текст]" phldr="1"/>
      <dgm:spPr/>
      <dgm:t>
        <a:bodyPr/>
        <a:lstStyle/>
        <a:p>
          <a:endParaRPr lang="ru-RU" dirty="0"/>
        </a:p>
      </dgm:t>
    </dgm:pt>
    <dgm:pt modelId="{387EC1AB-E955-43A1-B5F9-633D3EC2ED41}" type="parTrans" cxnId="{61B2C918-88C5-40C3-875C-DEF50406E0BE}">
      <dgm:prSet/>
      <dgm:spPr/>
      <dgm:t>
        <a:bodyPr/>
        <a:lstStyle/>
        <a:p>
          <a:endParaRPr lang="ru-RU"/>
        </a:p>
      </dgm:t>
    </dgm:pt>
    <dgm:pt modelId="{8408A6FC-727B-4D82-898D-4E61A9982EA2}" type="sibTrans" cxnId="{61B2C918-88C5-40C3-875C-DEF50406E0B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\IMG_20180323_164139.jpg"/>
        </a:ext>
      </dgm:extLst>
    </dgm:pt>
    <dgm:pt modelId="{C93B5B44-011B-4C19-A4B1-E518130EC50C}" type="pres">
      <dgm:prSet presAssocID="{0DAF346D-5A59-4C92-8F33-6AC4A3723169}" presName="Name0" presStyleCnt="0">
        <dgm:presLayoutVars>
          <dgm:chMax val="7"/>
          <dgm:chPref val="7"/>
          <dgm:dir/>
        </dgm:presLayoutVars>
      </dgm:prSet>
      <dgm:spPr/>
    </dgm:pt>
    <dgm:pt modelId="{8203DAAB-0F55-447D-A0F5-BD9BB3CCFED2}" type="pres">
      <dgm:prSet presAssocID="{0DAF346D-5A59-4C92-8F33-6AC4A3723169}" presName="Name1" presStyleCnt="0"/>
      <dgm:spPr/>
    </dgm:pt>
    <dgm:pt modelId="{8DD58A36-17DF-4956-BC91-E7125770CEAB}" type="pres">
      <dgm:prSet presAssocID="{8408A6FC-727B-4D82-898D-4E61A9982EA2}" presName="picture_1" presStyleCnt="0"/>
      <dgm:spPr/>
    </dgm:pt>
    <dgm:pt modelId="{535281FE-5932-4FB6-9114-B1BD2D84A5AD}" type="pres">
      <dgm:prSet presAssocID="{8408A6FC-727B-4D82-898D-4E61A9982EA2}" presName="pictureRepeatNode" presStyleLbl="alignImgPlace1" presStyleIdx="0" presStyleCnt="1" custScaleX="200000" custScaleY="217143" custLinFactNeighborY="20639"/>
      <dgm:spPr/>
      <dgm:t>
        <a:bodyPr/>
        <a:lstStyle/>
        <a:p>
          <a:endParaRPr lang="ru-RU"/>
        </a:p>
      </dgm:t>
    </dgm:pt>
    <dgm:pt modelId="{54D18C66-DF61-4234-8B41-624E96C9475F}" type="pres">
      <dgm:prSet presAssocID="{EC9A728F-20C8-47BF-B5F0-2C569D89901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B2C918-88C5-40C3-875C-DEF50406E0BE}" srcId="{0DAF346D-5A59-4C92-8F33-6AC4A3723169}" destId="{EC9A728F-20C8-47BF-B5F0-2C569D89901E}" srcOrd="0" destOrd="0" parTransId="{387EC1AB-E955-43A1-B5F9-633D3EC2ED41}" sibTransId="{8408A6FC-727B-4D82-898D-4E61A9982EA2}"/>
    <dgm:cxn modelId="{3C1D515B-12F5-4AA4-8632-47E0B25D36AD}" type="presOf" srcId="{0DAF346D-5A59-4C92-8F33-6AC4A3723169}" destId="{C93B5B44-011B-4C19-A4B1-E518130EC50C}" srcOrd="0" destOrd="0" presId="urn:microsoft.com/office/officeart/2008/layout/CircularPictureCallout"/>
    <dgm:cxn modelId="{0DC7788C-F6A0-4F72-ACBB-013CD56F49F3}" type="presOf" srcId="{8408A6FC-727B-4D82-898D-4E61A9982EA2}" destId="{535281FE-5932-4FB6-9114-B1BD2D84A5AD}" srcOrd="0" destOrd="0" presId="urn:microsoft.com/office/officeart/2008/layout/CircularPictureCallout"/>
    <dgm:cxn modelId="{8EF8524B-B981-44CB-B1E0-7302555DE64E}" type="presOf" srcId="{EC9A728F-20C8-47BF-B5F0-2C569D89901E}" destId="{54D18C66-DF61-4234-8B41-624E96C9475F}" srcOrd="0" destOrd="0" presId="urn:microsoft.com/office/officeart/2008/layout/CircularPictureCallout"/>
    <dgm:cxn modelId="{8E047FA2-9603-484E-83FC-DC47D089F207}" type="presParOf" srcId="{C93B5B44-011B-4C19-A4B1-E518130EC50C}" destId="{8203DAAB-0F55-447D-A0F5-BD9BB3CCFED2}" srcOrd="0" destOrd="0" presId="urn:microsoft.com/office/officeart/2008/layout/CircularPictureCallout"/>
    <dgm:cxn modelId="{E819B406-D700-490A-B567-3A06BF2EF0D7}" type="presParOf" srcId="{8203DAAB-0F55-447D-A0F5-BD9BB3CCFED2}" destId="{8DD58A36-17DF-4956-BC91-E7125770CEAB}" srcOrd="0" destOrd="0" presId="urn:microsoft.com/office/officeart/2008/layout/CircularPictureCallout"/>
    <dgm:cxn modelId="{198D1829-6096-4D67-933E-7921767F35B0}" type="presParOf" srcId="{8DD58A36-17DF-4956-BC91-E7125770CEAB}" destId="{535281FE-5932-4FB6-9114-B1BD2D84A5AD}" srcOrd="0" destOrd="0" presId="urn:microsoft.com/office/officeart/2008/layout/CircularPictureCallout"/>
    <dgm:cxn modelId="{006FE1FF-0630-4238-8EFB-9C05AE04BC62}" type="presParOf" srcId="{8203DAAB-0F55-447D-A0F5-BD9BB3CCFED2}" destId="{54D18C66-DF61-4234-8B41-624E96C9475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3F1A75-B780-4D73-953E-AA52C43A8F1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2732036-2DCB-4DEF-A74C-941FA5F08793}">
      <dgm:prSet phldrT="[Текст]" phldr="1"/>
      <dgm:spPr/>
      <dgm:t>
        <a:bodyPr/>
        <a:lstStyle/>
        <a:p>
          <a:endParaRPr lang="ru-RU"/>
        </a:p>
      </dgm:t>
    </dgm:pt>
    <dgm:pt modelId="{B11A5D1C-7CBD-4F62-91C5-1BBCB05407C3}" type="parTrans" cxnId="{3AED7B62-3039-4A93-93EE-A5537BB714D1}">
      <dgm:prSet/>
      <dgm:spPr/>
      <dgm:t>
        <a:bodyPr/>
        <a:lstStyle/>
        <a:p>
          <a:endParaRPr lang="ru-RU"/>
        </a:p>
      </dgm:t>
    </dgm:pt>
    <dgm:pt modelId="{65F04252-BA15-43C5-B7B6-684F9F6A6190}" type="sibTrans" cxnId="{3AED7B62-3039-4A93-93EE-A5537BB714D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Acer\Desktop\2-я младшая гр\фото гр4\Новая папка (2)\IMG_20171005_070805.jpg"/>
        </a:ext>
      </dgm:extLst>
    </dgm:pt>
    <dgm:pt modelId="{4C18AB0D-FE98-4A52-9260-CC2757294210}" type="pres">
      <dgm:prSet presAssocID="{873F1A75-B780-4D73-953E-AA52C43A8F10}" presName="Name0" presStyleCnt="0">
        <dgm:presLayoutVars>
          <dgm:chMax val="7"/>
          <dgm:chPref val="7"/>
          <dgm:dir/>
        </dgm:presLayoutVars>
      </dgm:prSet>
      <dgm:spPr/>
    </dgm:pt>
    <dgm:pt modelId="{41BAD3F0-6D4C-4CBA-BDA3-04D4365C49E7}" type="pres">
      <dgm:prSet presAssocID="{873F1A75-B780-4D73-953E-AA52C43A8F10}" presName="Name1" presStyleCnt="0"/>
      <dgm:spPr/>
    </dgm:pt>
    <dgm:pt modelId="{AED68325-FFA9-4099-851F-5D8D919B8B6D}" type="pres">
      <dgm:prSet presAssocID="{65F04252-BA15-43C5-B7B6-684F9F6A6190}" presName="picture_1" presStyleCnt="0"/>
      <dgm:spPr/>
    </dgm:pt>
    <dgm:pt modelId="{E18912C3-FD8D-4260-BB87-E10D066A8B79}" type="pres">
      <dgm:prSet presAssocID="{65F04252-BA15-43C5-B7B6-684F9F6A6190}" presName="pictureRepeatNode" presStyleLbl="alignImgPlace1" presStyleIdx="0" presStyleCnt="1" custScaleX="200000" custScaleY="185425" custLinFactNeighborX="23810" custLinFactNeighborY="-12652"/>
      <dgm:spPr/>
      <dgm:t>
        <a:bodyPr/>
        <a:lstStyle/>
        <a:p>
          <a:endParaRPr lang="ru-RU"/>
        </a:p>
      </dgm:t>
    </dgm:pt>
    <dgm:pt modelId="{E5443703-9700-4087-B95E-80DC7A5551AA}" type="pres">
      <dgm:prSet presAssocID="{02732036-2DCB-4DEF-A74C-941FA5F0879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ED7B62-3039-4A93-93EE-A5537BB714D1}" srcId="{873F1A75-B780-4D73-953E-AA52C43A8F10}" destId="{02732036-2DCB-4DEF-A74C-941FA5F08793}" srcOrd="0" destOrd="0" parTransId="{B11A5D1C-7CBD-4F62-91C5-1BBCB05407C3}" sibTransId="{65F04252-BA15-43C5-B7B6-684F9F6A6190}"/>
    <dgm:cxn modelId="{567DC5B5-0B09-4836-8EFB-F80C1197F723}" type="presOf" srcId="{873F1A75-B780-4D73-953E-AA52C43A8F10}" destId="{4C18AB0D-FE98-4A52-9260-CC2757294210}" srcOrd="0" destOrd="0" presId="urn:microsoft.com/office/officeart/2008/layout/CircularPictureCallout"/>
    <dgm:cxn modelId="{ABB93C01-63BD-4E40-9EBA-B9BEEA6D811A}" type="presOf" srcId="{65F04252-BA15-43C5-B7B6-684F9F6A6190}" destId="{E18912C3-FD8D-4260-BB87-E10D066A8B79}" srcOrd="0" destOrd="0" presId="urn:microsoft.com/office/officeart/2008/layout/CircularPictureCallout"/>
    <dgm:cxn modelId="{1CE094E2-A4D5-422C-A078-735FDFF66B0D}" type="presOf" srcId="{02732036-2DCB-4DEF-A74C-941FA5F08793}" destId="{E5443703-9700-4087-B95E-80DC7A5551AA}" srcOrd="0" destOrd="0" presId="urn:microsoft.com/office/officeart/2008/layout/CircularPictureCallout"/>
    <dgm:cxn modelId="{D8C390A1-5C69-4D3C-933E-6BE800BC2E13}" type="presParOf" srcId="{4C18AB0D-FE98-4A52-9260-CC2757294210}" destId="{41BAD3F0-6D4C-4CBA-BDA3-04D4365C49E7}" srcOrd="0" destOrd="0" presId="urn:microsoft.com/office/officeart/2008/layout/CircularPictureCallout"/>
    <dgm:cxn modelId="{209940E1-E8F1-4C19-BA7F-AE66ACEB186A}" type="presParOf" srcId="{41BAD3F0-6D4C-4CBA-BDA3-04D4365C49E7}" destId="{AED68325-FFA9-4099-851F-5D8D919B8B6D}" srcOrd="0" destOrd="0" presId="urn:microsoft.com/office/officeart/2008/layout/CircularPictureCallout"/>
    <dgm:cxn modelId="{483D2E50-093C-4047-9F46-FA6951251FFA}" type="presParOf" srcId="{AED68325-FFA9-4099-851F-5D8D919B8B6D}" destId="{E18912C3-FD8D-4260-BB87-E10D066A8B79}" srcOrd="0" destOrd="0" presId="urn:microsoft.com/office/officeart/2008/layout/CircularPictureCallout"/>
    <dgm:cxn modelId="{F6D94CFD-D468-4E23-9232-AAC27F15ED45}" type="presParOf" srcId="{41BAD3F0-6D4C-4CBA-BDA3-04D4365C49E7}" destId="{E5443703-9700-4087-B95E-80DC7A5551A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6B300-63D9-4F15-B104-CE7DD6377F8A}">
      <dsp:nvSpPr>
        <dsp:cNvPr id="0" name=""/>
        <dsp:cNvSpPr/>
      </dsp:nvSpPr>
      <dsp:spPr>
        <a:xfrm>
          <a:off x="0" y="144022"/>
          <a:ext cx="3024336" cy="291239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44B79-1021-4A40-AC77-C7E3DFE48911}">
      <dsp:nvSpPr>
        <dsp:cNvPr id="0" name=""/>
        <dsp:cNvSpPr/>
      </dsp:nvSpPr>
      <dsp:spPr>
        <a:xfrm>
          <a:off x="0" y="257456"/>
          <a:ext cx="3024336" cy="292710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0" y="257456"/>
        <a:ext cx="3024336" cy="2927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8C4A2-2DCC-4DCC-9976-3C6AA2067B34}">
      <dsp:nvSpPr>
        <dsp:cNvPr id="0" name=""/>
        <dsp:cNvSpPr/>
      </dsp:nvSpPr>
      <dsp:spPr>
        <a:xfrm>
          <a:off x="0" y="74419"/>
          <a:ext cx="2574055" cy="328323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AF018-4583-4772-A475-EF2395A9221F}">
      <dsp:nvSpPr>
        <dsp:cNvPr id="0" name=""/>
        <dsp:cNvSpPr/>
      </dsp:nvSpPr>
      <dsp:spPr>
        <a:xfrm>
          <a:off x="102962" y="1387713"/>
          <a:ext cx="1982022" cy="196994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0" tIns="109220" rIns="109220" bIns="109220" numCol="1" spcCol="1270" anchor="b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02962" y="1387713"/>
        <a:ext cx="1982022" cy="1969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F64C1-7C50-4E96-B1D3-2E3ECD6692FB}">
      <dsp:nvSpPr>
        <dsp:cNvPr id="0" name=""/>
        <dsp:cNvSpPr/>
      </dsp:nvSpPr>
      <dsp:spPr>
        <a:xfrm>
          <a:off x="102575" y="0"/>
          <a:ext cx="2344113" cy="298994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2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AE733-FF58-4486-8C0D-EBF5B1F0E0B8}">
      <dsp:nvSpPr>
        <dsp:cNvPr id="0" name=""/>
        <dsp:cNvSpPr/>
      </dsp:nvSpPr>
      <dsp:spPr>
        <a:xfrm>
          <a:off x="196339" y="1195976"/>
          <a:ext cx="1804967" cy="179396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>
        <a:off x="196339" y="1195976"/>
        <a:ext cx="1804967" cy="1793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B091C-8DC2-43EE-A7E4-D9304C500FB4}">
      <dsp:nvSpPr>
        <dsp:cNvPr id="0" name=""/>
        <dsp:cNvSpPr/>
      </dsp:nvSpPr>
      <dsp:spPr>
        <a:xfrm>
          <a:off x="0" y="240022"/>
          <a:ext cx="2664295" cy="283231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AC73D-794F-46CE-A6EE-83FBCA925CAC}">
      <dsp:nvSpPr>
        <dsp:cNvPr id="0" name=""/>
        <dsp:cNvSpPr/>
      </dsp:nvSpPr>
      <dsp:spPr>
        <a:xfrm>
          <a:off x="0" y="310303"/>
          <a:ext cx="2664296" cy="27526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/>
        </a:p>
      </dsp:txBody>
      <dsp:txXfrm>
        <a:off x="0" y="310303"/>
        <a:ext cx="2664296" cy="27526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689DF-FC80-481A-BEF6-BF6D63A3F0FD}">
      <dsp:nvSpPr>
        <dsp:cNvPr id="0" name=""/>
        <dsp:cNvSpPr/>
      </dsp:nvSpPr>
      <dsp:spPr>
        <a:xfrm>
          <a:off x="0" y="-134078"/>
          <a:ext cx="2736304" cy="28063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EF87C-B33B-4859-9405-47C2EA77E559}">
      <dsp:nvSpPr>
        <dsp:cNvPr id="0" name=""/>
        <dsp:cNvSpPr/>
      </dsp:nvSpPr>
      <dsp:spPr>
        <a:xfrm>
          <a:off x="0" y="134078"/>
          <a:ext cx="2736304" cy="280632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0" y="134078"/>
        <a:ext cx="2736304" cy="2806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281FE-5932-4FB6-9114-B1BD2D84A5AD}">
      <dsp:nvSpPr>
        <dsp:cNvPr id="0" name=""/>
        <dsp:cNvSpPr/>
      </dsp:nvSpPr>
      <dsp:spPr>
        <a:xfrm>
          <a:off x="0" y="-156361"/>
          <a:ext cx="2808312" cy="30490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18C66-DF61-4234-8B41-624E96C9475F}">
      <dsp:nvSpPr>
        <dsp:cNvPr id="0" name=""/>
        <dsp:cNvSpPr/>
      </dsp:nvSpPr>
      <dsp:spPr>
        <a:xfrm>
          <a:off x="954826" y="1411680"/>
          <a:ext cx="898659" cy="46337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954826" y="1411680"/>
        <a:ext cx="898659" cy="4633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912C3-FD8D-4260-BB87-E10D066A8B79}">
      <dsp:nvSpPr>
        <dsp:cNvPr id="0" name=""/>
        <dsp:cNvSpPr/>
      </dsp:nvSpPr>
      <dsp:spPr>
        <a:xfrm>
          <a:off x="0" y="0"/>
          <a:ext cx="3024336" cy="280393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43703-9700-4087-B95E-80DC7A5551AA}">
      <dsp:nvSpPr>
        <dsp:cNvPr id="0" name=""/>
        <dsp:cNvSpPr/>
      </dsp:nvSpPr>
      <dsp:spPr>
        <a:xfrm>
          <a:off x="1028274" y="1448848"/>
          <a:ext cx="967787" cy="49901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028274" y="1448848"/>
        <a:ext cx="967787" cy="499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8F6EB-B04D-4FE0-8193-20306D50B528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359F-ECE9-4A91-A33C-247128DEA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45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9359F-ECE9-4A91-A33C-247128DEAC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47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cer\Desktop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 32 (2)\image-0-02-08-3d6de19af05b629ac5bce7527e13b7f63312c6dc66934762cf7b98132131d1f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29000"/>
            <a:ext cx="3148608" cy="21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6552728" cy="5616624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bliqueTopRight"/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                                                                                                                      </a:t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Итоги 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образовательной работы за </a:t>
            </a: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год</a:t>
            </a:r>
            <a:br>
              <a:rPr lang="ru-RU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во 2 младшей группе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5400" b="1" i="1" dirty="0" smtClean="0">
                <a:solidFill>
                  <a:srgbClr val="FFFF00"/>
                </a:solidFill>
                <a:latin typeface="+mn-lt"/>
              </a:rPr>
              <a:t>«Звёздочка»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+mn-lt"/>
              </a:rPr>
              <a:t>Воспитатели: Матвеева О.А</a:t>
            </a:r>
            <a:br>
              <a:rPr lang="ru-RU" sz="3600" b="1" i="1" dirty="0" smtClean="0">
                <a:solidFill>
                  <a:srgbClr val="7030A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+mn-lt"/>
              </a:rPr>
              <a:t>                            </a:t>
            </a:r>
            <a:r>
              <a:rPr lang="ru-RU" sz="3600" b="1" i="1" dirty="0" err="1" smtClean="0">
                <a:solidFill>
                  <a:srgbClr val="7030A0"/>
                </a:solidFill>
                <a:latin typeface="+mn-lt"/>
              </a:rPr>
              <a:t>Лазовик</a:t>
            </a:r>
            <a:r>
              <a:rPr lang="ru-RU" sz="3600" b="1" i="1" dirty="0" smtClean="0">
                <a:solidFill>
                  <a:srgbClr val="7030A0"/>
                </a:solidFill>
                <a:latin typeface="+mn-lt"/>
              </a:rPr>
              <a:t> Е.Н</a:t>
            </a:r>
            <a:endParaRPr lang="ru-RU" sz="3600" b="1" i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75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460851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ea typeface="Times New Roman"/>
                <a:cs typeface="Times New Roman"/>
              </a:rPr>
              <a:t>                    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ea typeface="Times New Roman"/>
                <a:cs typeface="Times New Roman"/>
              </a:rPr>
              <a:t>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ea typeface="Times New Roman"/>
                <a:cs typeface="Times New Roman"/>
              </a:rPr>
              <a:t>          «</a:t>
            </a: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ea typeface="Times New Roman"/>
                <a:cs typeface="Times New Roman"/>
              </a:rPr>
              <a:t>Развитие речи»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ea typeface="Times New Roman"/>
                <a:cs typeface="Times New Roman"/>
              </a:rPr>
              <a:t>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a typeface="Times New Roman"/>
                <a:cs typeface="Times New Roman"/>
              </a:rPr>
              <a:t>По развитию речи упражняли детей в произнесении изолированных гласных и согласных звуков, в правильном воспроизведении звукоподражаний, слов и несложных фраз. Предлагали для рассматривания картинки, предметы; приучали слушать и слышать рассказ воспитателя; уметь ответить на заданный вопрос, поделиться информацией.</a:t>
            </a:r>
            <a:endParaRPr lang="ru-RU" sz="1400" i="1" dirty="0">
              <a:effectLst/>
              <a:ea typeface="Calibri"/>
              <a:cs typeface="Times New Roman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79794852"/>
              </p:ext>
            </p:extLst>
          </p:nvPr>
        </p:nvGraphicFramePr>
        <p:xfrm>
          <a:off x="6228184" y="476672"/>
          <a:ext cx="2664296" cy="3072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86027210"/>
              </p:ext>
            </p:extLst>
          </p:nvPr>
        </p:nvGraphicFramePr>
        <p:xfrm>
          <a:off x="3854299" y="3861048"/>
          <a:ext cx="2736304" cy="280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269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6597"/>
            <a:ext cx="4608512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На 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занятиях по художественной литературе приучали детей слушать потешки, сказки, стихи, песенки; предоставляли детям возможность договаривать слова, фразы при чтении воспитателем знакомых произведений; инсценировать и драматизировать небольшие отрывки из народных сказок; читать наизусть потешки и небольшие стихотворения.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Times New Roman"/>
              </a:rPr>
              <a:t>Очень много внимания уделяется формированию основам безопасности, например, как вести себя в случае неосторожного обращения с огнем или электроприборами; правилам проведения с незнакомыми людьми; правилам дорожного движения и поведения на улице; сигналам светофора; специальный транспорт; правила поведения в общественном транспорте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69154389"/>
              </p:ext>
            </p:extLst>
          </p:nvPr>
        </p:nvGraphicFramePr>
        <p:xfrm>
          <a:off x="5220072" y="3429001"/>
          <a:ext cx="2808312" cy="2736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00514809"/>
              </p:ext>
            </p:extLst>
          </p:nvPr>
        </p:nvGraphicFramePr>
        <p:xfrm>
          <a:off x="5508104" y="476672"/>
          <a:ext cx="3024336" cy="280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519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404664"/>
            <a:ext cx="867696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Весь год велась работа с родителями. Мы использовали разные формы </a:t>
            </a:r>
            <a:r>
              <a:rPr lang="ru-RU" u="sng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работы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: беседы (коллективные и индивидуальные, </a:t>
            </a:r>
            <a:r>
              <a:rPr lang="ru-RU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собрания, 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совместное проведение развлечений, совместное творчество</a:t>
            </a:r>
            <a:r>
              <a:rPr lang="ru-RU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. 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Для родителей были проведены </a:t>
            </a:r>
            <a:r>
              <a:rPr lang="ru-RU" u="sng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утренники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: </a:t>
            </a:r>
            <a:endParaRPr lang="ru-RU" dirty="0" smtClean="0">
              <a:solidFill>
                <a:srgbClr val="111111"/>
              </a:solidFill>
              <a:latin typeface="Arial"/>
              <a:ea typeface="Times New Roman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«Осинины»</a:t>
            </a:r>
            <a:r>
              <a:rPr lang="ru-RU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,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«Новогодняя елка»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, </a:t>
            </a:r>
            <a:r>
              <a:rPr lang="ru-RU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«8 Марта</a:t>
            </a:r>
            <a:r>
              <a:rPr lang="ru-RU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»</a:t>
            </a:r>
            <a:r>
              <a:rPr lang="ru-RU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, «День мам!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 descr="C:\Users\Acer\Desktop\2-я младшая гр\фото гр4\Новая папка (2)\IMG_20171005_09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9" y="2801220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er\Desktop\2-я младшая гр\фото гр4\Новая папка (2)\15156565292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54" y="2348880"/>
            <a:ext cx="2696687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cer\Desktop\2-я младшая гр\фото гр4\Новая папка\1521101614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27321" y="1655803"/>
            <a:ext cx="2296836" cy="35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39344"/>
            <a:ext cx="6336704" cy="316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06489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Результаты мониторинга освоения детьми основной общеобразовательной программы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Мониторинг качества освоения детьми основной общеобразовательной программы ДОУ за 2017-2018 учебный год показал следующие результаты: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35292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Анализ выполнения требований к содержанию и методам воспитания и обучения, а также анализ усвоения детьми программного материала показывает стабильность и позитивную динамику по всем направлениям обучения, воспитания и развития.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+mn-lt"/>
              </a:rPr>
              <a:t>1 сентября</a:t>
            </a:r>
            <a:endParaRPr lang="ru-RU" sz="4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 descr="C:\Users\Acer\Desktop\2-я младшая гр\фото гр4\Новая папка (2)\IMG_20170901_1020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cer\Desktop\2-я младшая гр\фото гр4\Новая папка (2)\IMG_20170901_1020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+mn-lt"/>
              </a:rPr>
              <a:t>День мам!</a:t>
            </a:r>
            <a:endParaRPr lang="ru-RU" sz="54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 descr="C:\Users\Acer\Desktop\2-я младшая гр\фото гр4\Новая папка (2)\IMG_20171129_1713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0808"/>
            <a:ext cx="374967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er\Desktop\2-я младшая гр\фото гр4\Новая папка (2)\IMG_20171129_1725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74967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+mn-lt"/>
              </a:rPr>
              <a:t>23 февраля!</a:t>
            </a:r>
            <a:endParaRPr lang="ru-RU" sz="54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6" name="Picture 2" descr="C:\Users\Acer\Desktop\2-я младшая гр\фото гр4\Новая папка\IMG_20180221_1712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cer\Desktop\2-я младшая гр\фото гр4\Новая папка\IMG_20180221_1716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6876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Театр сказок!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C:\Users\Acer\Desktop\2-я младшая гр\фото гр4\Новая папка\IMG_20180420_0940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cer\Desktop\2-я младшая гр\фото гр4\Новая папка\IMG_20180420_0933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6876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68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ContrastingRightFacing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Прогулка!</a:t>
            </a:r>
            <a:endParaRPr lang="ru-RU" b="1" i="1" cap="all" dirty="0">
              <a:ln/>
              <a:solidFill>
                <a:schemeClr val="accent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pic>
        <p:nvPicPr>
          <p:cNvPr id="8194" name="Picture 2" descr="C:\Users\Acer\Desktop\2-я младшая гр\фото гр4\Новая папка (2)\IMG_20170901_10563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cer\Desktop\2-я младшая гр\фото гр4\Новая папка (2)\IMG_20171130_1050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perspectiveHeroicExtremeRightFacing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Развлечения!</a:t>
            </a:r>
            <a:endParaRPr lang="ru-RU" sz="4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9218" name="Picture 2" descr="C:\Users\Acer\Desktop\2-я младшая гр\фото гр4\Новая папка\IMG_20180209_1544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cer\Desktop\2-я младшая гр\фото гр4\Новая папка\IMG_20180406_1613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54" y="1556792"/>
            <a:ext cx="37496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55" y="0"/>
            <a:ext cx="9272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51125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 smtClean="0">
              <a:latin typeface="+mj-lt"/>
            </a:endParaRPr>
          </a:p>
          <a:p>
            <a:r>
              <a:rPr lang="ru-RU" sz="2000" i="1" dirty="0" smtClean="0">
                <a:latin typeface="+mj-lt"/>
              </a:rPr>
              <a:t>Списочный </a:t>
            </a:r>
            <a:r>
              <a:rPr lang="ru-RU" sz="2000" i="1" dirty="0">
                <a:latin typeface="+mj-lt"/>
              </a:rPr>
              <a:t>состав группы составил 26 человек, из них </a:t>
            </a:r>
            <a:r>
              <a:rPr lang="ru-RU" sz="2000" i="1" dirty="0" smtClean="0">
                <a:latin typeface="+mj-lt"/>
              </a:rPr>
              <a:t>15 </a:t>
            </a:r>
            <a:r>
              <a:rPr lang="ru-RU" sz="2000" i="1" dirty="0">
                <a:latin typeface="+mj-lt"/>
              </a:rPr>
              <a:t>девочек, </a:t>
            </a:r>
            <a:r>
              <a:rPr lang="ru-RU" sz="2000" i="1" dirty="0" smtClean="0">
                <a:latin typeface="+mj-lt"/>
              </a:rPr>
              <a:t>11 </a:t>
            </a:r>
            <a:r>
              <a:rPr lang="ru-RU" sz="2000" i="1" dirty="0">
                <a:latin typeface="+mj-lt"/>
              </a:rPr>
              <a:t>мальчиков. Не </a:t>
            </a:r>
            <a:r>
              <a:rPr lang="ru-RU" sz="2000" i="1" dirty="0" smtClean="0">
                <a:latin typeface="+mj-lt"/>
              </a:rPr>
              <a:t>все дети </a:t>
            </a:r>
            <a:r>
              <a:rPr lang="ru-RU" sz="2000" i="1" dirty="0">
                <a:latin typeface="+mj-lt"/>
              </a:rPr>
              <a:t>на момент </a:t>
            </a:r>
            <a:r>
              <a:rPr lang="ru-RU" sz="2000" i="1" dirty="0" smtClean="0">
                <a:latin typeface="+mj-lt"/>
              </a:rPr>
              <a:t>01.09.2017 </a:t>
            </a:r>
            <a:r>
              <a:rPr lang="ru-RU" sz="2000" i="1" dirty="0">
                <a:latin typeface="+mj-lt"/>
              </a:rPr>
              <a:t>г. посещали детский сад. Вновь прибывшие в  </a:t>
            </a:r>
            <a:r>
              <a:rPr lang="ru-RU" sz="2000" i="1" dirty="0" smtClean="0">
                <a:latin typeface="+mj-lt"/>
              </a:rPr>
              <a:t>ДОУ дети </a:t>
            </a:r>
            <a:r>
              <a:rPr lang="ru-RU" sz="2000" i="1" dirty="0">
                <a:latin typeface="+mj-lt"/>
              </a:rPr>
              <a:t>привыкли быстро к режиму учреждения.</a:t>
            </a:r>
          </a:p>
          <a:p>
            <a:r>
              <a:rPr lang="ru-RU" sz="2000" i="1" dirty="0">
                <a:latin typeface="+mj-lt"/>
              </a:rPr>
              <a:t>В </a:t>
            </a:r>
            <a:r>
              <a:rPr lang="ru-RU" sz="2000" i="1" dirty="0" smtClean="0">
                <a:latin typeface="+mj-lt"/>
              </a:rPr>
              <a:t>2017-2018 </a:t>
            </a:r>
            <a:r>
              <a:rPr lang="ru-RU" sz="2000" i="1" dirty="0">
                <a:latin typeface="+mj-lt"/>
              </a:rPr>
              <a:t>учебном году </a:t>
            </a:r>
            <a:r>
              <a:rPr lang="ru-RU" sz="2000" i="1" dirty="0" err="1">
                <a:latin typeface="+mj-lt"/>
              </a:rPr>
              <a:t>воспитательно</a:t>
            </a:r>
            <a:r>
              <a:rPr lang="ru-RU" sz="2000" i="1" dirty="0">
                <a:latin typeface="+mj-lt"/>
              </a:rPr>
              <a:t>-образовательная работа во II младшей группе проводилась соответственно возрасту детей разработанной на основании программы «От рождения до школы» под редакцией Н. Е. </a:t>
            </a:r>
            <a:r>
              <a:rPr lang="ru-RU" sz="2000" i="1" dirty="0" err="1">
                <a:latin typeface="+mj-lt"/>
              </a:rPr>
              <a:t>Веракса</a:t>
            </a:r>
            <a:r>
              <a:rPr lang="ru-RU" sz="2000" i="1" dirty="0">
                <a:latin typeface="+mj-lt"/>
              </a:rPr>
              <a:t>.</a:t>
            </a:r>
          </a:p>
          <a:p>
            <a:r>
              <a:rPr lang="ru-RU" sz="2000" i="1" dirty="0">
                <a:latin typeface="+mj-lt"/>
              </a:rPr>
              <a:t>В течении года дети развивались согласно возрасту, изучали программный материал, и показали неплохой результат по всем показаниям развития.</a:t>
            </a:r>
          </a:p>
        </p:txBody>
      </p:sp>
      <p:pic>
        <p:nvPicPr>
          <p:cNvPr id="1027" name="Picture 3" descr="D:\Оксана (2)\15156565292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8141"/>
            <a:ext cx="3600400" cy="266429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27672"/>
            <a:ext cx="3749675" cy="281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cer\Desktop\2-я младшая гр\фото гр4\Новая папка (4)\IMG-20180525-WA00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327672"/>
            <a:ext cx="3749675" cy="28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Пожарная безопасность!</a:t>
            </a:r>
            <a:endParaRPr lang="ru-RU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pic>
        <p:nvPicPr>
          <p:cNvPr id="1026" name="Picture 2" descr="C:\Users\Acer\Desktop\2-я младшая гр\фото гр4\Новая папка (4)\IMG-20180525-WA00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2-я младшая гр\фото гр4\Новая папка (4)\IMG-20180525-WA00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Уборка территории!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7" y="14478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3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  <a:latin typeface="+mn-lt"/>
              </a:rPr>
              <a:t>Наше творчество!</a:t>
            </a:r>
            <a:endParaRPr lang="ru-RU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42" name="Picture 2" descr="C:\Users\Acer\Desktop\2-я младшая гр\фото гр4\Новая папка\IMG_20180413_0924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cer\Desktop\2-я младшая гр\фото гр4\Новая папка\IMG_20180406_1603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i="1" dirty="0" smtClean="0">
                <a:solidFill>
                  <a:srgbClr val="00B0F0"/>
                </a:solidFill>
                <a:latin typeface="+mn-lt"/>
              </a:rPr>
              <a:t>Наш снежный городок!</a:t>
            </a:r>
            <a:endParaRPr lang="ru-RU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1266" name="Picture 2" descr="C:\Users\Acer\Desktop\2-я младшая гр\фото гр4\поделки\IMG_20171219_1446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2559939" cy="34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cer\Desktop\2-я младшая гр\фото гр4\поделки\IMG_20171219_1447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cer\Desktop\2-я младшая гр\фото гр4\поделки\IMG_20171219_144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cer\Desktop\2-я младшая гр\фото гр4\поделки\IMG_20171219_1446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41" y="3356993"/>
            <a:ext cx="221424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1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Награждение родителей!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2290" name="Picture 2" descr="C:\Users\Acer\Desktop\2-я младшая гр\фото гр4\работа с родителями\IMG_20180504_1749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cer\Desktop\2-я младшая гр\фото гр4\работа с родителями\IMG_20180504_1749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7" y="1447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618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Новая папка (2)\1292609607_stend00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3514402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7200" b="1" i="1" dirty="0" smtClean="0">
                <a:latin typeface="+mn-lt"/>
              </a:rPr>
              <a:t/>
            </a:r>
            <a:br>
              <a:rPr lang="ru-RU" sz="7200" b="1" i="1" dirty="0" smtClean="0">
                <a:latin typeface="+mn-lt"/>
              </a:rPr>
            </a:br>
            <a:r>
              <a:rPr lang="ru-RU" sz="7200" b="1" i="1" dirty="0">
                <a:latin typeface="+mn-lt"/>
              </a:rPr>
              <a:t/>
            </a:r>
            <a:br>
              <a:rPr lang="ru-RU" sz="7200" b="1" i="1" dirty="0">
                <a:latin typeface="+mn-lt"/>
              </a:rPr>
            </a:br>
            <a:r>
              <a:rPr lang="ru-RU" sz="5400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Спасибо за внимание!</a:t>
            </a:r>
            <a:endParaRPr lang="ru-RU" sz="5400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24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124744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Основными приоритетными направлениями</a:t>
            </a:r>
            <a:r>
              <a:rPr lang="ru-RU" sz="2800" dirty="0"/>
              <a:t> </a:t>
            </a:r>
            <a:r>
              <a:rPr lang="ru-RU" sz="2800" b="1" dirty="0"/>
              <a:t>группы являются</a:t>
            </a:r>
            <a:r>
              <a:rPr lang="ru-RU" sz="2800" dirty="0"/>
              <a:t>:</a:t>
            </a:r>
          </a:p>
          <a:p>
            <a:r>
              <a:rPr lang="ru-RU" sz="2800" dirty="0"/>
              <a:t>1. Физкультурно-оздоровительное развитие</a:t>
            </a:r>
          </a:p>
          <a:p>
            <a:r>
              <a:rPr lang="ru-RU" sz="2800" dirty="0"/>
              <a:t>2. Социально–коммуникативное развитие</a:t>
            </a:r>
          </a:p>
          <a:p>
            <a:r>
              <a:rPr lang="ru-RU" sz="2800" dirty="0"/>
              <a:t>3. Познавательное развитие</a:t>
            </a:r>
          </a:p>
          <a:p>
            <a:r>
              <a:rPr lang="ru-RU" sz="2800" dirty="0"/>
              <a:t>4. Речевое развитие</a:t>
            </a:r>
          </a:p>
          <a:p>
            <a:r>
              <a:rPr lang="ru-RU" sz="2800" dirty="0"/>
              <a:t>5. Художественно–эстетическое развитие</a:t>
            </a:r>
          </a:p>
          <a:p>
            <a:r>
              <a:rPr lang="ru-RU" sz="2800" dirty="0"/>
              <a:t>Работу планировали в соответствии с комплексно-тематическим планированием, учитывая интеграцию областей, САНПИН.</a:t>
            </a:r>
          </a:p>
        </p:txBody>
      </p:sp>
    </p:spTree>
    <p:extLst>
      <p:ext uri="{BB962C8B-B14F-4D97-AF65-F5344CB8AC3E}">
        <p14:creationId xmlns:p14="http://schemas.microsoft.com/office/powerpoint/2010/main" val="6485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+mn-lt"/>
              </a:rPr>
              <a:t>Годовые задачи на </a:t>
            </a: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2017-2018 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учебный </a:t>
            </a:r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год.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447800"/>
            <a:ext cx="4411920" cy="5293568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/>
              <a:t>1</a:t>
            </a:r>
            <a:r>
              <a:rPr lang="ru-RU" sz="3600" i="1" dirty="0"/>
              <a:t>. Начать работу по развитию физической культуры дошкольников, приобщению их к здоровому образу жизни посредством спортивных игр и упражнений в различных видах детской деятельности.</a:t>
            </a:r>
          </a:p>
          <a:p>
            <a:r>
              <a:rPr lang="ru-RU" sz="3600" i="1" dirty="0"/>
              <a:t>2. Начать и углублять работу по формированию основ художественной культуры и художественно-творческому развитию детей, через ознакомление с различными видами художественно-творческой изобразительной деятельности.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6805736"/>
          </a:xfrm>
        </p:spPr>
        <p:txBody>
          <a:bodyPr>
            <a:normAutofit fontScale="62500" lnSpcReduction="20000"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800" i="1" dirty="0">
                <a:solidFill>
                  <a:srgbClr val="111111"/>
                </a:solidFill>
                <a:ea typeface="Times New Roman"/>
                <a:cs typeface="Times New Roman"/>
              </a:rPr>
              <a:t>3. Начать и углублять содержание деятельности по познавательному развитию детей.</a:t>
            </a:r>
            <a:endParaRPr lang="ru-RU" sz="3800" i="1" dirty="0">
              <a:ea typeface="Calibri"/>
              <a:cs typeface="Times New Roman"/>
            </a:endParaRPr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32796864"/>
              </p:ext>
            </p:extLst>
          </p:nvPr>
        </p:nvGraphicFramePr>
        <p:xfrm>
          <a:off x="4860032" y="3284983"/>
          <a:ext cx="3024336" cy="3152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3363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ФИЗИЧЕСКОЕ РАЗВИТИЕ»</a:t>
            </a:r>
            <a:endParaRPr lang="ru-RU" b="1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i="1" dirty="0"/>
              <a:t>«ФИЗИЧЕСКОЕ РАЗВИТИЕ» Для укрепления здоровья детей в течение учебного года проводились регулярные физкультурные занятия в физкультурном зале и на улице 1 раз в неделю. Проводилась утренняя гимнастика. Для профилактики ОРЗ в конце занятий всегда проводилась дыхательная гимнастика, точечный массаж. После дневного сна проводилась гимнастика с массажем тела и ходьбой по массажным коврикам. В группе регулярно осуществлялось сквозное и частичное проветривание.</a:t>
            </a:r>
          </a:p>
          <a:p>
            <a:endParaRPr lang="ru-RU" i="1" dirty="0"/>
          </a:p>
          <a:p>
            <a:r>
              <a:rPr lang="ru-RU" i="1" dirty="0"/>
              <a:t>С детьми регулярно проводились пальчиковые игры, способствующие развитию мелкой моторики рук и развитию речи. С целью повышения интереса к физическому развитию с детьми проводились спортивные игры, игры – соревнования, подвижные игры в группе и во время прогулок. А также с детьми разучивались считалки, </a:t>
            </a:r>
            <a:r>
              <a:rPr lang="ru-RU" i="1" dirty="0" smtClean="0"/>
              <a:t> </a:t>
            </a:r>
            <a:r>
              <a:rPr lang="ru-RU" i="1" dirty="0"/>
              <a:t>потешки.</a:t>
            </a:r>
          </a:p>
        </p:txBody>
      </p:sp>
    </p:spTree>
    <p:extLst>
      <p:ext uri="{BB962C8B-B14F-4D97-AF65-F5344CB8AC3E}">
        <p14:creationId xmlns:p14="http://schemas.microsoft.com/office/powerpoint/2010/main" val="6644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</a:t>
            </a:r>
            <a:r>
              <a:rPr lang="ru-RU" sz="2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Социально-коммуникативное </a:t>
            </a:r>
            <a:r>
              <a:rPr lang="ru-RU" sz="2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447800"/>
            <a:ext cx="4411920" cy="45014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000" dirty="0">
              <a:solidFill>
                <a:srgbClr val="111111"/>
              </a:solidFill>
              <a:latin typeface="Arial"/>
            </a:endParaRPr>
          </a:p>
          <a:p>
            <a:r>
              <a:rPr lang="ru-RU" sz="1000" i="1" dirty="0" smtClean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1000" i="1" dirty="0">
                <a:solidFill>
                  <a:srgbClr val="111111"/>
                </a:solidFill>
                <a:latin typeface="Arial"/>
              </a:rPr>
              <a:t>Были закреплены навыки организованного поведения в детском саду, дома, на улице. Формировали элементарные представления о том, что хорошо и что плохо. Обеспечивали условия для нравственного воспитания детей. Поощряли попытки пожалеть сверстника, обнять его, помочь. Нами создавались игровые ситуации, способствующие формированию внимательного, заботливого отношения к окружающим. Приучали детей общаться спокойно, без крика. Формировали доброжелательное отношение друг к другу, умение делиться с товарищем, опыт правильной оценки хороших и плохих поступков. Учили ребят жить дружно, вместе пользоваться игрушками, книгами, помогать друг другу. Приучали детей к вежливости (учить здороваться, прощаться, благодарить за помощь). Совершенствовали культурно-гигиенические навыки, формировались простейшие навыки поведения во время еды, умывания. Приучали детей следить за своим внешним видом; учили правильно пользоваться мылом, аккуратно мыть руки, лицо, уши; насухо вытираться после умывания, вешать полотенце на место, пользоваться расческой и носовым платком. Формировали элементарные навыки поведения за </a:t>
            </a:r>
            <a:r>
              <a:rPr lang="ru-RU" sz="1000" i="1" u="sng" dirty="0">
                <a:solidFill>
                  <a:srgbClr val="111111"/>
                </a:solidFill>
                <a:latin typeface="Arial"/>
              </a:rPr>
              <a:t>столом</a:t>
            </a:r>
            <a:r>
              <a:rPr lang="ru-RU" sz="1000" i="1" dirty="0">
                <a:solidFill>
                  <a:srgbClr val="111111"/>
                </a:solidFill>
                <a:latin typeface="Arial"/>
              </a:rPr>
              <a:t>: умение правильно пользоваться столовой и чайной ложками, вилкой, салфеткой; не крошить хлеб, пережевывать пищу с закрытым ртом, не разговаривать с полным ртом.</a:t>
            </a:r>
            <a:endParaRPr lang="ru-RU" sz="1000" i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4008" y="1447800"/>
            <a:ext cx="4038982" cy="514955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111111"/>
              </a:solidFill>
              <a:latin typeface="Arial"/>
            </a:endParaRPr>
          </a:p>
          <a:p>
            <a:r>
              <a:rPr lang="ru-RU" i="1" dirty="0" smtClean="0">
                <a:solidFill>
                  <a:srgbClr val="111111"/>
                </a:solidFill>
                <a:latin typeface="Arial"/>
              </a:rPr>
              <a:t>Учили </a:t>
            </a:r>
            <a:r>
              <a:rPr lang="ru-RU" i="1" dirty="0">
                <a:solidFill>
                  <a:srgbClr val="111111"/>
                </a:solidFill>
                <a:latin typeface="Arial"/>
              </a:rPr>
              <a:t>детей самостоятельно одеваться и раздеваться в определенной последовательности (надевать и снимать одежду, расстегивать и застегивать пуговицы, складывать, вешать предметы одежды и т. п.). Воспитывали навыки опрятности, умение замечать непорядок в одежде и устранять его при небольшой помощи взрослых. Формировали желание участвовать в посильном труде, умение преодолевать небольшие трудности. Побуждали детей к самостоятельному выполнению элементарных </a:t>
            </a:r>
            <a:r>
              <a:rPr lang="ru-RU" i="1" u="sng" dirty="0">
                <a:solidFill>
                  <a:srgbClr val="111111"/>
                </a:solidFill>
                <a:latin typeface="Arial"/>
              </a:rPr>
              <a:t>поручений</a:t>
            </a:r>
            <a:r>
              <a:rPr lang="ru-RU" i="1" dirty="0">
                <a:solidFill>
                  <a:srgbClr val="111111"/>
                </a:solidFill>
                <a:latin typeface="Arial"/>
              </a:rPr>
              <a:t>: готовить материалы к занятиям (кисти, доски для лепки и пр., после игры убирать на место игрушки, строительный материал. Учили соблюдать порядок и чистоту в помещении и на участке детского сада. Во </a:t>
            </a:r>
            <a:r>
              <a:rPr lang="ru-RU" i="1" dirty="0" smtClean="0">
                <a:solidFill>
                  <a:srgbClr val="111111"/>
                </a:solidFill>
                <a:latin typeface="Arial"/>
              </a:rPr>
              <a:t>второй половине </a:t>
            </a:r>
            <a:r>
              <a:rPr lang="ru-RU" i="1" dirty="0">
                <a:solidFill>
                  <a:srgbClr val="111111"/>
                </a:solidFill>
                <a:latin typeface="Arial"/>
              </a:rPr>
              <a:t>года начали формировать у детей умения, необходимые при дежурстве по столовой (помогать накрывать стол к </a:t>
            </a:r>
            <a:r>
              <a:rPr lang="ru-RU" i="1" u="sng" dirty="0">
                <a:solidFill>
                  <a:srgbClr val="111111"/>
                </a:solidFill>
                <a:latin typeface="Arial"/>
              </a:rPr>
              <a:t>обеду</a:t>
            </a:r>
            <a:r>
              <a:rPr lang="ru-RU" i="1" dirty="0">
                <a:solidFill>
                  <a:srgbClr val="111111"/>
                </a:solidFill>
                <a:latin typeface="Arial"/>
              </a:rPr>
              <a:t>: раскладывать ложки, тарелки, чашки и т. п.)</a:t>
            </a:r>
          </a:p>
          <a:p>
            <a:r>
              <a:rPr lang="ru-RU" i="1" dirty="0">
                <a:solidFill>
                  <a:srgbClr val="111111"/>
                </a:solidFill>
                <a:latin typeface="Arial"/>
              </a:rPr>
              <a:t>Формировали безопасное поведение в природе (представления о простейших взаимосвязях в живой и неживой природе, правила поведения в природе); первичные представления о безопасном поведении на дорогах (переходить дорогу, держась за руку взрослого; безопасность собственной жизнедеятельности. (горячая плита, утюг и др.);навыки безопасного передвижения в помещении (осторожно спускаться и подниматься по лестнице, держась за перила; открывать и закрывать двери, держась за дверную ручку); умение соблюдать правила в играх с мелкими предметами (не засовывать предметы в ухо, нос; не брать их в рот); развивали умение обращаться за помощью к взрослым.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1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4644"/>
            <a:ext cx="594677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61299319"/>
              </p:ext>
            </p:extLst>
          </p:nvPr>
        </p:nvGraphicFramePr>
        <p:xfrm>
          <a:off x="6193185" y="36694"/>
          <a:ext cx="2574055" cy="3432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1090843"/>
              </p:ext>
            </p:extLst>
          </p:nvPr>
        </p:nvGraphicFramePr>
        <p:xfrm>
          <a:off x="6217976" y="3668962"/>
          <a:ext cx="2549264" cy="298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96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83805"/>
            <a:ext cx="784887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/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+mj-lt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+mj-lt"/>
            </a:endParaRPr>
          </a:p>
          <a:p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Познавательное развитие . </a:t>
            </a:r>
            <a:r>
              <a:rPr lang="ru-RU" sz="14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j-lt"/>
              </a:rPr>
              <a:t>(ФЭМП)</a:t>
            </a:r>
          </a:p>
          <a:p>
            <a:r>
              <a:rPr lang="ru-RU" i="1" dirty="0" smtClean="0">
                <a:latin typeface="+mj-lt"/>
              </a:rPr>
              <a:t>Включает </a:t>
            </a:r>
            <a:r>
              <a:rPr lang="ru-RU" i="1" dirty="0">
                <a:latin typeface="+mj-lt"/>
              </a:rPr>
              <a:t>комплекс игровых заданий и упражнений, наглядно-практических методов и приёмов обучения детей элементарной математике. Мы учили детей составлять группу из однородных предметов и выделять из нее один предмет; сравнивать две равные (неравные) группы предметов на основе взаимного сопоставления элементов (предметов); сравнивать предметы контрастных (одинаковых) размеров; различать геометрические фигуры: круг, квадрат, треугольник; обследовать форму фигур, используя осязание и зрение. Учили ориентироваться в расположении частей своего тела (голова, ноги, правая/левая рука и др.) и в соответствии с этим различать пространственные направления от себя: впереди - позади (сзади, вверху - внизу, справа (слева) - направо (налево).Учили различать правую и левую руки; ориентироваться в контрастных частях суток: день — ночь, утро — вечер.</a:t>
            </a:r>
          </a:p>
          <a:p>
            <a:r>
              <a:rPr lang="ru-RU" i="1" dirty="0" smtClean="0">
                <a:latin typeface="+mj-lt"/>
              </a:rPr>
              <a:t>К </a:t>
            </a:r>
            <a:r>
              <a:rPr lang="ru-RU" i="1" dirty="0">
                <a:latin typeface="+mj-lt"/>
              </a:rPr>
              <a:t>концу года дети умеют: группировать предметы по цвету, форме, величине; различать круг и квадрат; понимать слова: впереди — сзади, вверху — внизу; показывать, какой из предметов длинный — короткий, широкий — узкий, высокий — низкий.</a:t>
            </a:r>
          </a:p>
        </p:txBody>
      </p:sp>
    </p:spTree>
    <p:extLst>
      <p:ext uri="{BB962C8B-B14F-4D97-AF65-F5344CB8AC3E}">
        <p14:creationId xmlns:p14="http://schemas.microsoft.com/office/powerpoint/2010/main" val="23031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Новая папка (2)\1292609607_stend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51125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Работа </a:t>
            </a:r>
            <a:r>
              <a:rPr lang="ru-RU" dirty="0"/>
              <a:t>по окружающему миру осуществлялась систематически и последовательно: мы знакомили детей с предметами ближайшего окружения, с явлениями общественной жизни, с трудом взрослых. В результате почти все дети различают и называют игрушки, предметы мебели, одежды, посуды, овощи и фрукты, виды транспорта. Все дети хорошо ориентируются в групповой комнате; называют своё имя, фамилию, воспитателя и помощника воспитателя по имени и отчеству. Большое внимание уделялось экологическому воспитанию детей: изучали домашних и диких животных (их различие).Формировали умение выделять характерные особенности животных (у зайца – длинные уши, лиса рыжая, у неё длинный пушистый хвост, медведь – косолапый). Учили различать овощи и фрукты. Наблюдали за красотой природных явлений (листопадом, снегопадом, цветущими цветами и т. д.). Формировали бережное отношение к окружающей природе.</a:t>
            </a:r>
          </a:p>
        </p:txBody>
      </p:sp>
      <p:pic>
        <p:nvPicPr>
          <p:cNvPr id="8194" name="Picture 2" descr="C:\Users\Acer\Desktop\2-я младшая гр\фото гр4\Новая папка (2)\IMG_20171005_07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97" y="1325965"/>
            <a:ext cx="363691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3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570</TotalTime>
  <Words>946</Words>
  <Application>Microsoft Office PowerPoint</Application>
  <PresentationFormat>Экран (4:3)</PresentationFormat>
  <Paragraphs>60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Справедливость</vt:lpstr>
      <vt:lpstr>                                                                                                                                                 Итоги образовательной работы за год  во 2 младшей группе  «Звёздочка»    Воспитатели: Матвеева О.А                             Лазовик Е.Н</vt:lpstr>
      <vt:lpstr>Презентация PowerPoint</vt:lpstr>
      <vt:lpstr>Презентация PowerPoint</vt:lpstr>
      <vt:lpstr>Годовые задачи на 2017-2018 учебный год.</vt:lpstr>
      <vt:lpstr>ФИЗИЧЕСКОЕ РАЗВИТИЕ»</vt:lpstr>
      <vt:lpstr>           Социально-коммуникативное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сентября</vt:lpstr>
      <vt:lpstr>День мам!</vt:lpstr>
      <vt:lpstr>23 февраля!</vt:lpstr>
      <vt:lpstr>Театр сказок!</vt:lpstr>
      <vt:lpstr>Прогулка!</vt:lpstr>
      <vt:lpstr>Развлечения!</vt:lpstr>
      <vt:lpstr>Презентация PowerPoint</vt:lpstr>
      <vt:lpstr>Пожарная безопасность!</vt:lpstr>
      <vt:lpstr>Уборка территории!</vt:lpstr>
      <vt:lpstr>Наше творчество!</vt:lpstr>
      <vt:lpstr> Наш снежный городок!</vt:lpstr>
      <vt:lpstr>Награждение родителей!</vt:lpstr>
      <vt:lpstr>                         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ДЕВЧАТА</dc:creator>
  <cp:lastModifiedBy>Евгения</cp:lastModifiedBy>
  <cp:revision>48</cp:revision>
  <dcterms:created xsi:type="dcterms:W3CDTF">2018-05-24T07:49:02Z</dcterms:created>
  <dcterms:modified xsi:type="dcterms:W3CDTF">2021-12-12T20:54:05Z</dcterms:modified>
</cp:coreProperties>
</file>