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91" r:id="rId5"/>
    <p:sldId id="259" r:id="rId6"/>
    <p:sldId id="263" r:id="rId7"/>
    <p:sldId id="264" r:id="rId8"/>
    <p:sldId id="265" r:id="rId9"/>
    <p:sldId id="261" r:id="rId10"/>
    <p:sldId id="262" r:id="rId11"/>
    <p:sldId id="266" r:id="rId12"/>
    <p:sldId id="267" r:id="rId13"/>
    <p:sldId id="273" r:id="rId14"/>
    <p:sldId id="268" r:id="rId15"/>
    <p:sldId id="269" r:id="rId16"/>
    <p:sldId id="270" r:id="rId17"/>
    <p:sldId id="271" r:id="rId18"/>
    <p:sldId id="272" r:id="rId19"/>
    <p:sldId id="274" r:id="rId20"/>
    <p:sldId id="275" r:id="rId21"/>
    <p:sldId id="277" r:id="rId22"/>
    <p:sldId id="276" r:id="rId23"/>
    <p:sldId id="278" r:id="rId24"/>
    <p:sldId id="279" r:id="rId25"/>
    <p:sldId id="281" r:id="rId26"/>
    <p:sldId id="280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87" r:id="rId35"/>
    <p:sldId id="290" r:id="rId3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100" d="100"/>
          <a:sy n="100" d="100"/>
        </p:scale>
        <p:origin x="-1014" y="3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728E1-0EC4-4BE4-B69E-0FC0BEFA18A4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7CEFA-B721-4B93-991A-87D88FD59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75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6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6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2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08520"/>
            <a:ext cx="6857999" cy="990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b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34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8" y="0"/>
            <a:ext cx="6862818" cy="915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4" y="-71152"/>
            <a:ext cx="6858003" cy="49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4769513"/>
            <a:ext cx="6858000" cy="437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Новая папка (2)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0838" y="-773113"/>
            <a:ext cx="7559676" cy="10691813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697597" y="-4249548"/>
            <a:ext cx="3462807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Блок 3.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«Аттестация»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Новая папка (2)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0838" y="-773113"/>
            <a:ext cx="7559676" cy="10691813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792640" y="-4803546"/>
            <a:ext cx="5272725" cy="1006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Блок 4.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«участие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конкурсах,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конференциях, форумах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lang="ru-RU" sz="3600" b="1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азного уровня</a:t>
            </a: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439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6992" y="0"/>
            <a:ext cx="3501008" cy="442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5976"/>
            <a:ext cx="3402378" cy="47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5431" y="4380575"/>
            <a:ext cx="3572569" cy="476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5024" cy="486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7" y="0"/>
            <a:ext cx="3356993" cy="48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65521"/>
            <a:ext cx="3501008" cy="427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448" y="4860032"/>
            <a:ext cx="3428552" cy="428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752" y="1763689"/>
            <a:ext cx="4608512" cy="47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3626" cy="92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052" y="0"/>
            <a:ext cx="6172200" cy="7806216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Матвеева Оксана Александровна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2133602"/>
            <a:ext cx="6515100" cy="603461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3575" y="1979712"/>
            <a:ext cx="3096344" cy="37444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scene3d>
            <a:camera prst="perspectiveRelaxedModerately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177683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8553" cy="45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4984" y="0"/>
            <a:ext cx="3573016" cy="4475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6992" y="4475990"/>
            <a:ext cx="3501008" cy="466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27984"/>
            <a:ext cx="3402378" cy="4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4446" cy="468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8" y="0"/>
            <a:ext cx="3379385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4008"/>
            <a:ext cx="3429000" cy="457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439" y="4476585"/>
            <a:ext cx="3500561" cy="466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4446" cy="468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1231" y="0"/>
            <a:ext cx="3406769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72000"/>
            <a:ext cx="350100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3848" y="4565130"/>
            <a:ext cx="3434152" cy="457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9437" y="4452583"/>
            <a:ext cx="3518563" cy="469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57626"/>
            <a:ext cx="3514780" cy="4686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2681" y="0"/>
            <a:ext cx="3465319" cy="462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7499" y="571501"/>
            <a:ext cx="457200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585235" y="5047353"/>
            <a:ext cx="4681882" cy="35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572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3016" cy="439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6069" y="0"/>
            <a:ext cx="3401931" cy="442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5976"/>
            <a:ext cx="3406769" cy="47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749487" y="5035489"/>
            <a:ext cx="4716019" cy="350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56992" cy="447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857502" y="499492"/>
            <a:ext cx="4499990" cy="3501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27984"/>
            <a:ext cx="3429000" cy="4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7225" y="4499992"/>
            <a:ext cx="3483005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400"/>
            <a:ext cx="6858000" cy="915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80728" y="1331640"/>
            <a:ext cx="53285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rgbClr val="000000"/>
              </a:solidFill>
              <a:ea typeface="+mj-ea"/>
              <a:cs typeface="Times New Roman"/>
            </a:endParaRPr>
          </a:p>
          <a:p>
            <a:endParaRPr lang="ru-RU" sz="2000" b="1" u="sng" dirty="0">
              <a:solidFill>
                <a:srgbClr val="000000"/>
              </a:solidFill>
              <a:ea typeface="+mj-ea"/>
              <a:cs typeface="Times New Roman"/>
            </a:endParaRPr>
          </a:p>
          <a:p>
            <a:endParaRPr lang="ru-RU" sz="2000" b="1" u="sng" dirty="0" smtClean="0">
              <a:solidFill>
                <a:srgbClr val="000000"/>
              </a:solidFill>
              <a:ea typeface="+mj-ea"/>
              <a:cs typeface="Times New Roman"/>
            </a:endParaRPr>
          </a:p>
          <a:p>
            <a:r>
              <a:rPr lang="ru-RU" sz="2000" b="1" u="sng" dirty="0" smtClean="0">
                <a:solidFill>
                  <a:srgbClr val="000000"/>
                </a:solidFill>
                <a:ea typeface="+mj-ea"/>
                <a:cs typeface="Times New Roman"/>
              </a:rPr>
              <a:t>Дата </a:t>
            </a:r>
            <a:r>
              <a:rPr lang="ru-RU" sz="2000" b="1" u="sng" dirty="0">
                <a:solidFill>
                  <a:srgbClr val="000000"/>
                </a:solidFill>
                <a:ea typeface="+mj-ea"/>
                <a:cs typeface="Times New Roman"/>
              </a:rPr>
              <a:t>рождения: 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02.05.1981</a:t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b="1" u="sng" dirty="0">
                <a:solidFill>
                  <a:srgbClr val="000000"/>
                </a:solidFill>
                <a:ea typeface="+mj-ea"/>
                <a:cs typeface="Times New Roman"/>
              </a:rPr>
              <a:t>Образование: 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Высшее</a:t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Образовательное  учреждение: «Новосибирский государственный педагогический университет». «Социальная педагогика»</a:t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/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«</a:t>
            </a:r>
            <a:r>
              <a:rPr lang="ru-RU" sz="2000" dirty="0" err="1">
                <a:solidFill>
                  <a:srgbClr val="000000"/>
                </a:solidFill>
                <a:ea typeface="+mj-ea"/>
                <a:cs typeface="Times New Roman"/>
              </a:rPr>
              <a:t>Болотнинский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 педагогический  колледж» «Учитель начальных классов (воспитатель)»</a:t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b="1" u="sng" dirty="0">
                <a:solidFill>
                  <a:srgbClr val="000000"/>
                </a:solidFill>
                <a:ea typeface="+mj-ea"/>
                <a:cs typeface="Times New Roman"/>
              </a:rPr>
              <a:t>Стаж педагогической работы: 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10 лет</a:t>
            </a:r>
            <a:r>
              <a:rPr lang="ru-RU" sz="2000" b="1" dirty="0">
                <a:solidFill>
                  <a:srgbClr val="000000"/>
                </a:solidFill>
                <a:ea typeface="+mj-ea"/>
                <a:cs typeface="Times New Roman"/>
              </a:rPr>
              <a:t/>
            </a:r>
            <a:br>
              <a:rPr lang="ru-RU" sz="2000" b="1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b="1" u="sng" dirty="0">
                <a:solidFill>
                  <a:srgbClr val="000000"/>
                </a:solidFill>
                <a:ea typeface="+mj-ea"/>
                <a:cs typeface="Times New Roman"/>
              </a:rPr>
              <a:t>Повышение квалификации: 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КРИП и ПРО   17.09.2010- 25.02.2011  144 ч</a:t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b="1" u="sng" dirty="0">
                <a:solidFill>
                  <a:srgbClr val="000000"/>
                </a:solidFill>
                <a:ea typeface="+mj-ea"/>
                <a:cs typeface="Times New Roman"/>
              </a:rPr>
              <a:t>Тема курсовой подготовки: </a:t>
            </a:r>
            <a:r>
              <a:rPr lang="ru-RU" sz="2000" b="1" dirty="0">
                <a:solidFill>
                  <a:srgbClr val="000000"/>
                </a:solidFill>
                <a:ea typeface="+mj-ea"/>
                <a:cs typeface="Times New Roman"/>
              </a:rPr>
              <a:t>«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Культурно – гигиенические навыки»</a:t>
            </a:r>
            <a:b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</a:br>
            <a:r>
              <a:rPr lang="ru-RU" sz="2000" b="1" u="sng" dirty="0">
                <a:solidFill>
                  <a:srgbClr val="000000"/>
                </a:solidFill>
                <a:ea typeface="+mj-ea"/>
                <a:cs typeface="Times New Roman"/>
              </a:rPr>
              <a:t>Аттестация: </a:t>
            </a:r>
            <a:r>
              <a:rPr lang="ru-RU" sz="2000" dirty="0">
                <a:solidFill>
                  <a:srgbClr val="000000"/>
                </a:solidFill>
                <a:ea typeface="+mj-ea"/>
                <a:cs typeface="Times New Roman"/>
              </a:rPr>
              <a:t>высшая квалификационная категория  25.09.2014 г.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33561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74386" cy="396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6832" y="0"/>
            <a:ext cx="3082398" cy="410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042" y="0"/>
            <a:ext cx="3050958" cy="406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04522"/>
            <a:ext cx="3356992" cy="523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6992" y="3923928"/>
            <a:ext cx="3501008" cy="522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0774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78813" y="582741"/>
            <a:ext cx="4661928" cy="349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01008" cy="4668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5149"/>
            <a:ext cx="3374138" cy="44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0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8067" y="4584089"/>
            <a:ext cx="3419933" cy="455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3000" y="11430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08520"/>
            <a:ext cx="6858000" cy="925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 smtClean="0"/>
              <a:t>   </a:t>
            </a:r>
            <a:br>
              <a:rPr lang="ru-RU" b="1" i="1" dirty="0" smtClean="0"/>
            </a:br>
            <a:r>
              <a:rPr lang="ru-RU" b="1" i="1" dirty="0"/>
              <a:t> </a:t>
            </a:r>
            <a:r>
              <a:rPr lang="ru-RU" b="1" i="1" dirty="0" smtClean="0"/>
              <a:t>  Блок 1.</a:t>
            </a:r>
            <a:br>
              <a:rPr lang="ru-RU" b="1" i="1" dirty="0" smtClean="0"/>
            </a:br>
            <a:r>
              <a:rPr lang="ru-RU" b="1" i="1" dirty="0" smtClean="0"/>
              <a:t> Образование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417985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392202" y="1260264"/>
            <a:ext cx="9510464" cy="698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142999" y="1143002"/>
            <a:ext cx="9143999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29500" cy="990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Новая папка (2)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9432" y="-828600"/>
            <a:ext cx="7559676" cy="10691813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312907" y="-4249548"/>
            <a:ext cx="4232184" cy="895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lang="ru-RU" sz="3600" b="1" i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Блок 2.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«Курсы повышения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858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квалификации»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32</Words>
  <Application>Microsoft Office PowerPoint</Application>
  <PresentationFormat>Экран (4:3)</PresentationFormat>
  <Paragraphs>60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Портфолио  педагога</vt:lpstr>
      <vt:lpstr>        Матвеева Оксана Александровна Воспитатель</vt:lpstr>
      <vt:lpstr>Слайд 3</vt:lpstr>
      <vt:lpstr>Слайд 4</vt:lpstr>
      <vt:lpstr>                Блок 1.  Образование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ДЕВЧАТА</dc:creator>
  <cp:lastModifiedBy>Павел</cp:lastModifiedBy>
  <cp:revision>30</cp:revision>
  <dcterms:created xsi:type="dcterms:W3CDTF">2018-03-26T02:27:54Z</dcterms:created>
  <dcterms:modified xsi:type="dcterms:W3CDTF">2018-03-26T15:13:06Z</dcterms:modified>
</cp:coreProperties>
</file>